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125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117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1.xml"/>
  <Override ContentType="application/vnd.openxmlformats-officedocument.presentationml.notesSlide+xml" PartName="/ppt/notesSlides/notesSlide133.xml"/>
  <Override ContentType="application/vnd.openxmlformats-officedocument.presentationml.notesSlide+xml" PartName="/ppt/notesSlides/notesSlide109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07.xml"/>
  <Override ContentType="application/vnd.openxmlformats-officedocument.presentationml.notesSlide+xml" PartName="/ppt/notesSlides/notesSlide143.xml"/>
  <Override ContentType="application/vnd.openxmlformats-officedocument.presentationml.notesSlide+xml" PartName="/ppt/notesSlides/notesSlide151.xml"/>
  <Override ContentType="application/vnd.openxmlformats-officedocument.presentationml.notesSlide+xml" PartName="/ppt/notesSlides/notesSlide100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85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77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119.xml"/>
  <Override ContentType="application/vnd.openxmlformats-officedocument.presentationml.notesSlide+xml" PartName="/ppt/notesSlides/notesSlide8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105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148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135.xml"/>
  <Override ContentType="application/vnd.openxmlformats-officedocument.presentationml.notesSlide+xml" PartName="/ppt/notesSlides/notesSlide137.xml"/>
  <Override ContentType="application/vnd.openxmlformats-officedocument.presentationml.notesSlide+xml" PartName="/ppt/notesSlides/notesSlide93.xml"/>
  <Override ContentType="application/vnd.openxmlformats-officedocument.presentationml.notesSlide+xml" PartName="/ppt/notesSlides/notesSlide87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141.xml"/>
  <Override ContentType="application/vnd.openxmlformats-officedocument.presentationml.notesSlide+xml" PartName="/ppt/notesSlides/notesSlide153.xml"/>
  <Override ContentType="application/vnd.openxmlformats-officedocument.presentationml.notesSlide+xml" PartName="/ppt/notesSlides/notesSlide123.xml"/>
  <Override ContentType="application/vnd.openxmlformats-officedocument.presentationml.notesSlide+xml" PartName="/ppt/notesSlides/notesSlide11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138.xml"/>
  <Override ContentType="application/vnd.openxmlformats-officedocument.presentationml.notesSlide+xml" PartName="/ppt/notesSlides/notesSlide163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112.xml"/>
  <Override ContentType="application/vnd.openxmlformats-officedocument.presentationml.notesSlide+xml" PartName="/ppt/notesSlides/notesSlide103.xml"/>
  <Override ContentType="application/vnd.openxmlformats-officedocument.presentationml.notesSlide+xml" PartName="/ppt/notesSlides/notesSlide97.xml"/>
  <Override ContentType="application/vnd.openxmlformats-officedocument.presentationml.notesSlide+xml" PartName="/ppt/notesSlides/notesSlide15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9.xml"/>
  <Override ContentType="application/vnd.openxmlformats-officedocument.presentationml.notesSlide+xml" PartName="/ppt/notesSlides/notesSlide146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120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29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144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131.xml"/>
  <Override ContentType="application/vnd.openxmlformats-officedocument.presentationml.notesSlide+xml" PartName="/ppt/notesSlides/notesSlide127.xml"/>
  <Override ContentType="application/vnd.openxmlformats-officedocument.presentationml.notesSlide+xml" PartName="/ppt/notesSlides/notesSlide157.xml"/>
  <Override ContentType="application/vnd.openxmlformats-officedocument.presentationml.notesSlide+xml" PartName="/ppt/notesSlides/notesSlide114.xml"/>
  <Override ContentType="application/vnd.openxmlformats-officedocument.presentationml.notesSlide+xml" PartName="/ppt/notesSlides/notesSlide101.xml"/>
  <Override ContentType="application/vnd.openxmlformats-officedocument.presentationml.notesSlide+xml" PartName="/ppt/notesSlides/notesSlide95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16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78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92.xml"/>
  <Override ContentType="application/vnd.openxmlformats-officedocument.presentationml.notesSlide+xml" PartName="/ppt/notesSlides/notesSlide150.xml"/>
  <Override ContentType="application/vnd.openxmlformats-officedocument.presentationml.notesSlide+xml" PartName="/ppt/notesSlides/notesSlide142.xml"/>
  <Override ContentType="application/vnd.openxmlformats-officedocument.presentationml.notesSlide+xml" PartName="/ppt/notesSlides/notesSlide84.xml"/>
  <Override ContentType="application/vnd.openxmlformats-officedocument.presentationml.notesSlide+xml" PartName="/ppt/notesSlides/notesSlide116.xml"/>
  <Override ContentType="application/vnd.openxmlformats-officedocument.presentationml.notesSlide+xml" PartName="/ppt/notesSlides/notesSlide76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59.xml"/>
  <Override ContentType="application/vnd.openxmlformats-officedocument.presentationml.notesSlide+xml" PartName="/ppt/notesSlides/notesSlide124.xml"/>
  <Override ContentType="application/vnd.openxmlformats-officedocument.presentationml.notesSlide+xml" PartName="/ppt/notesSlides/notesSlide126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82.xml"/>
  <Override ContentType="application/vnd.openxmlformats-officedocument.presentationml.notesSlide+xml" PartName="/ppt/notesSlides/notesSlide9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108.xml"/>
  <Override ContentType="application/vnd.openxmlformats-officedocument.presentationml.notesSlide+xml" PartName="/ppt/notesSlides/notesSlide90.xml"/>
  <Override ContentType="application/vnd.openxmlformats-officedocument.presentationml.notesSlide+xml" PartName="/ppt/notesSlides/notesSlide1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60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86.xml"/>
  <Override ContentType="application/vnd.openxmlformats-officedocument.presentationml.notesSlide+xml" PartName="/ppt/notesSlides/notesSlide106.xml"/>
  <Override ContentType="application/vnd.openxmlformats-officedocument.presentationml.notesSlide+xml" PartName="/ppt/notesSlides/notesSlide99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152.xml"/>
  <Override ContentType="application/vnd.openxmlformats-officedocument.presentationml.notesSlide+xml" PartName="/ppt/notesSlides/notesSlide122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80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118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140.xml"/>
  <Override ContentType="application/vnd.openxmlformats-officedocument.presentationml.notesSlide+xml" PartName="/ppt/notesSlides/notesSlide15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88.xml"/>
  <Override ContentType="application/vnd.openxmlformats-officedocument.presentationml.notesSlide+xml" PartName="/ppt/notesSlides/notesSlide136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49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1.xml"/>
  <Override ContentType="application/vnd.openxmlformats-officedocument.presentationml.notesSlide+xml" PartName="/ppt/notesSlides/notesSlide139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5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13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98.xml"/>
  <Override ContentType="application/vnd.openxmlformats-officedocument.presentationml.notesSlide+xml" PartName="/ppt/notesSlides/notesSlide104.xml"/>
  <Override ContentType="application/vnd.openxmlformats-officedocument.presentationml.notesSlide+xml" PartName="/ppt/notesSlides/notesSlide1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3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21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8.xml"/>
  <Override ContentType="application/vnd.openxmlformats-officedocument.presentationml.notesSlide+xml" PartName="/ppt/notesSlides/notesSlide79.xml"/>
  <Override ContentType="application/vnd.openxmlformats-officedocument.presentationml.notesSlide+xml" PartName="/ppt/notesSlides/notesSlide132.xml"/>
  <Override ContentType="application/vnd.openxmlformats-officedocument.presentationml.notesSlide+xml" PartName="/ppt/notesSlides/notesSlide162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45.xml"/>
  <Override ContentType="application/vnd.openxmlformats-officedocument.presentationml.notesSlide+xml" PartName="/ppt/notesSlides/notesSlide96.xml"/>
  <Override ContentType="application/vnd.openxmlformats-officedocument.presentationml.notesSlide+xml" PartName="/ppt/notesSlides/notesSlide102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83.xml"/>
  <Override ContentType="application/vnd.openxmlformats-officedocument.presentationml.notesSlide+xml" PartName="/ppt/notesSlides/notesSlide115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158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1.xml"/>
  <Override ContentType="application/vnd.openxmlformats-officedocument.presentationml.slide+xml" PartName="/ppt/slides/slide43.xml"/>
  <Override ContentType="application/vnd.openxmlformats-officedocument.presentationml.slide+xml" PartName="/ppt/slides/slide78.xml"/>
  <Override ContentType="application/vnd.openxmlformats-officedocument.presentationml.slide+xml" PartName="/ppt/slides/slide86.xml"/>
  <Override ContentType="application/vnd.openxmlformats-officedocument.presentationml.slide+xml" PartName="/ppt/slides/slide35.xml"/>
  <Override ContentType="application/vnd.openxmlformats-officedocument.presentationml.slide+xml" PartName="/ppt/slides/slide105.xml"/>
  <Override ContentType="application/vnd.openxmlformats-officedocument.presentationml.slide+xml" PartName="/ppt/slides/slide148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138.xml"/>
  <Override ContentType="application/vnd.openxmlformats-officedocument.presentationml.slide+xml" PartName="/ppt/slides/slide25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13.xml"/>
  <Override ContentType="application/vnd.openxmlformats-officedocument.presentationml.slide+xml" PartName="/ppt/slides/slide68.xml"/>
  <Override ContentType="application/vnd.openxmlformats-officedocument.presentationml.slide+xml" PartName="/ppt/slides/slide94.xml"/>
  <Override ContentType="application/vnd.openxmlformats-officedocument.presentationml.slide+xml" PartName="/ppt/slides/slide156.xml"/>
  <Override ContentType="application/vnd.openxmlformats-officedocument.presentationml.slide+xml" PartName="/ppt/slides/slide84.xml"/>
  <Override ContentType="application/vnd.openxmlformats-officedocument.presentationml.slide+xml" PartName="/ppt/slides/slide107.xml"/>
  <Override ContentType="application/vnd.openxmlformats-officedocument.presentationml.slide+xml" PartName="/ppt/slides/slide37.xml"/>
  <Override ContentType="application/vnd.openxmlformats-officedocument.presentationml.slide+xml" PartName="/ppt/slides/slide123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66.xml"/>
  <Override ContentType="application/vnd.openxmlformats-officedocument.presentationml.slide+xml" PartName="/ppt/slides/slide23.xml"/>
  <Override ContentType="application/vnd.openxmlformats-officedocument.presentationml.slide+xml" PartName="/ppt/slides/slide136.xml"/>
  <Override ContentType="application/vnd.openxmlformats-officedocument.presentationml.slide+xml" PartName="/ppt/slides/slide154.xml"/>
  <Override ContentType="application/vnd.openxmlformats-officedocument.presentationml.slide+xml" PartName="/ppt/slides/slide10.xml"/>
  <Override ContentType="application/vnd.openxmlformats-officedocument.presentationml.slide+xml" PartName="/ppt/slides/slide111.xml"/>
  <Override ContentType="application/vnd.openxmlformats-officedocument.presentationml.slide+xml" PartName="/ppt/slides/slide53.xml"/>
  <Override ContentType="application/vnd.openxmlformats-officedocument.presentationml.slide+xml" PartName="/ppt/slides/slide141.xml"/>
  <Override ContentType="application/vnd.openxmlformats-officedocument.presentationml.slide+xml" PartName="/ppt/slides/slide96.xml"/>
  <Override ContentType="application/vnd.openxmlformats-officedocument.presentationml.slide+xml" PartName="/ppt/slides/slide48.xml"/>
  <Override ContentType="application/vnd.openxmlformats-officedocument.presentationml.slide+xml" PartName="/ppt/slides/slide22.xml"/>
  <Override ContentType="application/vnd.openxmlformats-officedocument.presentationml.slide+xml" PartName="/ppt/slides/slide82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18.xml"/>
  <Override ContentType="application/vnd.openxmlformats-officedocument.presentationml.slide+xml" PartName="/ppt/slides/slide142.xml"/>
  <Override ContentType="application/vnd.openxmlformats-officedocument.presentationml.slide+xml" PartName="/ppt/slides/slide12.xml"/>
  <Override ContentType="application/vnd.openxmlformats-officedocument.presentationml.slide+xml" PartName="/ppt/slides/slide108.xml"/>
  <Override ContentType="application/vnd.openxmlformats-officedocument.presentationml.slide+xml" PartName="/ppt/slides/slide98.xml"/>
  <Override ContentType="application/vnd.openxmlformats-officedocument.presentationml.slide+xml" PartName="/ppt/slides/slide152.xml"/>
  <Override ContentType="application/vnd.openxmlformats-officedocument.presentationml.slide+xml" PartName="/ppt/slides/slide125.xml"/>
  <Override ContentType="application/vnd.openxmlformats-officedocument.presentationml.slide+xml" PartName="/ppt/slides/slide72.xml"/>
  <Override ContentType="application/vnd.openxmlformats-officedocument.presentationml.slide+xml" PartName="/ppt/slides/slide135.xml"/>
  <Override ContentType="application/vnd.openxmlformats-officedocument.presentationml.slide+xml" PartName="/ppt/slides/slide20.xml"/>
  <Override ContentType="application/vnd.openxmlformats-officedocument.presentationml.slide+xml" PartName="/ppt/slides/slide16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89.xml"/>
  <Override ContentType="application/vnd.openxmlformats-officedocument.presentationml.slide+xml" PartName="/ppt/slides/slide76.xml"/>
  <Override ContentType="application/vnd.openxmlformats-officedocument.presentationml.slide+xml" PartName="/ppt/slides/slide129.xml"/>
  <Override ContentType="application/vnd.openxmlformats-officedocument.presentationml.slide+xml" PartName="/ppt/slides/slide63.xml"/>
  <Override ContentType="application/vnd.openxmlformats-officedocument.presentationml.slide+xml" PartName="/ppt/slides/slide131.xml"/>
  <Override ContentType="application/vnd.openxmlformats-officedocument.presentationml.slide+xml" PartName="/ppt/slides/slide159.xml"/>
  <Override ContentType="application/vnd.openxmlformats-officedocument.presentationml.slide+xml" PartName="/ppt/slides/slide93.xml"/>
  <Override ContentType="application/vnd.openxmlformats-officedocument.presentationml.slide+xml" PartName="/ppt/slides/slide101.xml"/>
  <Override ContentType="application/vnd.openxmlformats-officedocument.presentationml.slide+xml" PartName="/ppt/slides/slide116.xml"/>
  <Override ContentType="application/vnd.openxmlformats-officedocument.presentationml.slide+xml" PartName="/ppt/slides/slide144.xml"/>
  <Override ContentType="application/vnd.openxmlformats-officedocument.presentationml.slide+xml" PartName="/ppt/slides/slide80.xml"/>
  <Override ContentType="application/vnd.openxmlformats-officedocument.presentationml.slide+xml" PartName="/ppt/slides/slide103.xml"/>
  <Override ContentType="application/vnd.openxmlformats-officedocument.presentationml.slide+xml" PartName="/ppt/slides/slide61.xml"/>
  <Override ContentType="application/vnd.openxmlformats-officedocument.presentationml.slide+xml" PartName="/ppt/slides/slide133.xml"/>
  <Override ContentType="application/vnd.openxmlformats-officedocument.presentationml.slide+xml" PartName="/ppt/slides/slide91.xml"/>
  <Override ContentType="application/vnd.openxmlformats-officedocument.presentationml.slide+xml" PartName="/ppt/slides/slide114.xml"/>
  <Override ContentType="application/vnd.openxmlformats-officedocument.presentationml.slide+xml" PartName="/ppt/slides/slide163.xml"/>
  <Override ContentType="application/vnd.openxmlformats-officedocument.presentationml.slide+xml" PartName="/ppt/slides/slide31.xml"/>
  <Override ContentType="application/vnd.openxmlformats-officedocument.presentationml.slide+xml" PartName="/ppt/slides/slide127.xml"/>
  <Override ContentType="application/vnd.openxmlformats-officedocument.presentationml.slide+xml" PartName="/ppt/slides/slide146.xml"/>
  <Override ContentType="application/vnd.openxmlformats-officedocument.presentationml.slide+xml" PartName="/ppt/slides/slide150.xml"/>
  <Override ContentType="application/vnd.openxmlformats-officedocument.presentationml.slide+xml" PartName="/ppt/slides/slide120.xml"/>
  <Override ContentType="application/vnd.openxmlformats-officedocument.presentationml.slide+xml" PartName="/ppt/slides/slide87.xml"/>
  <Override ContentType="application/vnd.openxmlformats-officedocument.presentationml.slide+xml" PartName="/ppt/slides/slide74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39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12.xml"/>
  <Override ContentType="application/vnd.openxmlformats-officedocument.presentationml.slide+xml" PartName="/ppt/slides/slide95.xml"/>
  <Override ContentType="application/vnd.openxmlformats-officedocument.presentationml.slide+xml" PartName="/ppt/slides/slide155.xml"/>
  <Override ContentType="application/vnd.openxmlformats-officedocument.presentationml.slide+xml" PartName="/ppt/slides/slide69.xml"/>
  <Override ContentType="application/vnd.openxmlformats-officedocument.presentationml.slide+xml" PartName="/ppt/slides/slide85.xml"/>
  <Override ContentType="application/vnd.openxmlformats-officedocument.presentationml.slide+xml" PartName="/ppt/slides/slide157.xml"/>
  <Override ContentType="application/vnd.openxmlformats-officedocument.presentationml.slide+xml" PartName="/ppt/slides/slide42.xml"/>
  <Override ContentType="application/vnd.openxmlformats-officedocument.presentationml.slide+xml" PartName="/ppt/slides/slide50.xml"/>
  <Override ContentType="application/vnd.openxmlformats-officedocument.presentationml.slide+xml" PartName="/ppt/slides/slide77.xml"/>
  <Override ContentType="application/vnd.openxmlformats-officedocument.presentationml.slide+xml" PartName="/ppt/slides/slide34.xml"/>
  <Override ContentType="application/vnd.openxmlformats-officedocument.presentationml.slide+xml" PartName="/ppt/slides/slide122.xml"/>
  <Override ContentType="application/vnd.openxmlformats-officedocument.presentationml.slide+xml" PartName="/ppt/slides/slide130.xml"/>
  <Override ContentType="application/vnd.openxmlformats-officedocument.presentationml.slide+xml" PartName="/ppt/slides/slide147.xml"/>
  <Override ContentType="application/vnd.openxmlformats-officedocument.presentationml.slide+xml" PartName="/ppt/slides/slide16.xml"/>
  <Override ContentType="application/vnd.openxmlformats-officedocument.presentationml.slide+xml" PartName="/ppt/slides/slide104.xml"/>
  <Override ContentType="application/vnd.openxmlformats-officedocument.presentationml.slide+xml" PartName="/ppt/slides/slide24.xml"/>
  <Override ContentType="application/vnd.openxmlformats-officedocument.presentationml.slide+xml" PartName="/ppt/slides/slide97.xml"/>
  <Override ContentType="application/vnd.openxmlformats-officedocument.presentationml.slide+xml" PartName="/ppt/slides/slide140.xml"/>
  <Override ContentType="application/vnd.openxmlformats-officedocument.presentationml.slide+xml" PartName="/ppt/slides/slide11.xml"/>
  <Override ContentType="application/vnd.openxmlformats-officedocument.presentationml.slide+xml" PartName="/ppt/slides/slide137.xml"/>
  <Override ContentType="application/vnd.openxmlformats-officedocument.presentationml.slide+xml" PartName="/ppt/slides/slide110.xml"/>
  <Override ContentType="application/vnd.openxmlformats-officedocument.presentationml.slide+xml" PartName="/ppt/slides/slide153.xml"/>
  <Override ContentType="application/vnd.openxmlformats-officedocument.presentationml.slide+xml" PartName="/ppt/slides/slide6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79.xml"/>
  <Override ContentType="application/vnd.openxmlformats-officedocument.presentationml.slide+xml" PartName="/ppt/slides/slide149.xml"/>
  <Override ContentType="application/vnd.openxmlformats-officedocument.presentationml.slide+xml" PartName="/ppt/slides/slide49.xml"/>
  <Override ContentType="application/vnd.openxmlformats-officedocument.presentationml.slide+xml" PartName="/ppt/slides/slide124.xml"/>
  <Override ContentType="application/vnd.openxmlformats-officedocument.presentationml.slide+xml" PartName="/ppt/slides/slide83.xml"/>
  <Override ContentType="application/vnd.openxmlformats-officedocument.presentationml.slide+xml" PartName="/ppt/slides/slide106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119.xml"/>
  <Override ContentType="application/vnd.openxmlformats-officedocument.presentationml.slide+xml" PartName="/ppt/slides/slide40.xml"/>
  <Override ContentType="application/vnd.openxmlformats-officedocument.presentationml.slide+xml" PartName="/ppt/slides/slide73.xml"/>
  <Override ContentType="application/vnd.openxmlformats-officedocument.presentationml.slide+xml" PartName="/ppt/slides/slide30.xml"/>
  <Override ContentType="application/vnd.openxmlformats-officedocument.presentationml.slide+xml" PartName="/ppt/slides/slide126.xml"/>
  <Override ContentType="application/vnd.openxmlformats-officedocument.presentationml.slide+xml" PartName="/ppt/slides/slide151.xml"/>
  <Override ContentType="application/vnd.openxmlformats-officedocument.presentationml.slide+xml" PartName="/ppt/slides/slide109.xml"/>
  <Override ContentType="application/vnd.openxmlformats-officedocument.presentationml.slide+xml" PartName="/ppt/slides/slide134.xml"/>
  <Override ContentType="application/vnd.openxmlformats-officedocument.presentationml.slide+xml" PartName="/ppt/slides/slide99.xml"/>
  <Override ContentType="application/vnd.openxmlformats-officedocument.presentationml.slide+xml" PartName="/ppt/slides/slide3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47.xml"/>
  <Override ContentType="application/vnd.openxmlformats-officedocument.presentationml.slide+xml" PartName="/ppt/slides/slide160.xml"/>
  <Override ContentType="application/vnd.openxmlformats-officedocument.presentationml.slide+xml" PartName="/ppt/slides/slide21.xml"/>
  <Override ContentType="application/vnd.openxmlformats-officedocument.presentationml.slide+xml" PartName="/ppt/slides/slide100.xml"/>
  <Override ContentType="application/vnd.openxmlformats-officedocument.presentationml.slide+xml" PartName="/ppt/slides/slide64.xml"/>
  <Override ContentType="application/vnd.openxmlformats-officedocument.presentationml.slide+xml" PartName="/ppt/slides/slide81.xml"/>
  <Override ContentType="application/vnd.openxmlformats-officedocument.presentationml.slide+xml" PartName="/ppt/slides/slide90.xml"/>
  <Override ContentType="application/vnd.openxmlformats-officedocument.presentationml.slide+xml" PartName="/ppt/slides/slide8.xml"/>
  <Override ContentType="application/vnd.openxmlformats-officedocument.presentationml.slide+xml" PartName="/ppt/slides/slide143.xml"/>
  <Override ContentType="application/vnd.openxmlformats-officedocument.presentationml.slide+xml" PartName="/ppt/slides/slide117.xml"/>
  <Override ContentType="application/vnd.openxmlformats-officedocument.presentationml.slide+xml" PartName="/ppt/slides/slide145.xml"/>
  <Override ContentType="application/vnd.openxmlformats-officedocument.presentationml.slide+xml" PartName="/ppt/slides/slide132.xml"/>
  <Override ContentType="application/vnd.openxmlformats-officedocument.presentationml.slide+xml" PartName="/ppt/slides/slide162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75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88.xml"/>
  <Override ContentType="application/vnd.openxmlformats-officedocument.presentationml.slide+xml" PartName="/ppt/slides/slide128.xml"/>
  <Override ContentType="application/vnd.openxmlformats-officedocument.presentationml.slide+xml" PartName="/ppt/slides/slide158.xml"/>
  <Override ContentType="application/vnd.openxmlformats-officedocument.presentationml.slide+xml" PartName="/ppt/slides/slide92.xml"/>
  <Override ContentType="application/vnd.openxmlformats-officedocument.presentationml.slide+xml" PartName="/ppt/slides/slide115.xml"/>
  <Override ContentType="application/vnd.openxmlformats-officedocument.presentationml.slide+xml" PartName="/ppt/slides/slide10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  <p:sldId id="320" r:id="rId70"/>
    <p:sldId id="321" r:id="rId71"/>
    <p:sldId id="322" r:id="rId72"/>
    <p:sldId id="323" r:id="rId73"/>
    <p:sldId id="324" r:id="rId74"/>
    <p:sldId id="325" r:id="rId75"/>
    <p:sldId id="326" r:id="rId76"/>
    <p:sldId id="327" r:id="rId77"/>
    <p:sldId id="328" r:id="rId78"/>
    <p:sldId id="329" r:id="rId79"/>
    <p:sldId id="330" r:id="rId80"/>
    <p:sldId id="331" r:id="rId81"/>
    <p:sldId id="332" r:id="rId82"/>
    <p:sldId id="333" r:id="rId83"/>
    <p:sldId id="334" r:id="rId84"/>
    <p:sldId id="335" r:id="rId85"/>
    <p:sldId id="336" r:id="rId86"/>
    <p:sldId id="337" r:id="rId87"/>
    <p:sldId id="338" r:id="rId88"/>
    <p:sldId id="339" r:id="rId89"/>
    <p:sldId id="340" r:id="rId90"/>
    <p:sldId id="341" r:id="rId91"/>
    <p:sldId id="342" r:id="rId92"/>
    <p:sldId id="343" r:id="rId93"/>
    <p:sldId id="344" r:id="rId94"/>
    <p:sldId id="345" r:id="rId95"/>
    <p:sldId id="346" r:id="rId96"/>
    <p:sldId id="347" r:id="rId97"/>
    <p:sldId id="348" r:id="rId98"/>
    <p:sldId id="349" r:id="rId99"/>
    <p:sldId id="350" r:id="rId100"/>
    <p:sldId id="351" r:id="rId101"/>
    <p:sldId id="352" r:id="rId102"/>
    <p:sldId id="353" r:id="rId103"/>
    <p:sldId id="354" r:id="rId104"/>
    <p:sldId id="355" r:id="rId105"/>
    <p:sldId id="356" r:id="rId106"/>
    <p:sldId id="357" r:id="rId107"/>
    <p:sldId id="358" r:id="rId108"/>
    <p:sldId id="359" r:id="rId109"/>
    <p:sldId id="360" r:id="rId110"/>
    <p:sldId id="361" r:id="rId111"/>
    <p:sldId id="362" r:id="rId112"/>
    <p:sldId id="363" r:id="rId113"/>
    <p:sldId id="364" r:id="rId114"/>
    <p:sldId id="365" r:id="rId115"/>
    <p:sldId id="366" r:id="rId116"/>
    <p:sldId id="367" r:id="rId117"/>
    <p:sldId id="368" r:id="rId118"/>
    <p:sldId id="369" r:id="rId119"/>
    <p:sldId id="370" r:id="rId120"/>
    <p:sldId id="371" r:id="rId121"/>
    <p:sldId id="372" r:id="rId122"/>
    <p:sldId id="373" r:id="rId123"/>
    <p:sldId id="374" r:id="rId124"/>
    <p:sldId id="375" r:id="rId125"/>
    <p:sldId id="376" r:id="rId126"/>
    <p:sldId id="377" r:id="rId127"/>
    <p:sldId id="378" r:id="rId128"/>
    <p:sldId id="379" r:id="rId129"/>
    <p:sldId id="380" r:id="rId130"/>
    <p:sldId id="381" r:id="rId131"/>
    <p:sldId id="382" r:id="rId132"/>
    <p:sldId id="383" r:id="rId133"/>
    <p:sldId id="384" r:id="rId134"/>
    <p:sldId id="385" r:id="rId135"/>
    <p:sldId id="386" r:id="rId136"/>
    <p:sldId id="387" r:id="rId137"/>
    <p:sldId id="388" r:id="rId138"/>
    <p:sldId id="389" r:id="rId139"/>
    <p:sldId id="390" r:id="rId140"/>
    <p:sldId id="391" r:id="rId141"/>
    <p:sldId id="392" r:id="rId142"/>
    <p:sldId id="393" r:id="rId143"/>
    <p:sldId id="394" r:id="rId144"/>
    <p:sldId id="395" r:id="rId145"/>
    <p:sldId id="396" r:id="rId146"/>
    <p:sldId id="397" r:id="rId147"/>
    <p:sldId id="398" r:id="rId148"/>
    <p:sldId id="399" r:id="rId149"/>
    <p:sldId id="400" r:id="rId150"/>
    <p:sldId id="401" r:id="rId151"/>
    <p:sldId id="402" r:id="rId152"/>
    <p:sldId id="403" r:id="rId153"/>
    <p:sldId id="404" r:id="rId154"/>
    <p:sldId id="405" r:id="rId155"/>
    <p:sldId id="406" r:id="rId156"/>
    <p:sldId id="407" r:id="rId157"/>
    <p:sldId id="408" r:id="rId158"/>
    <p:sldId id="409" r:id="rId159"/>
    <p:sldId id="410" r:id="rId160"/>
    <p:sldId id="411" r:id="rId161"/>
    <p:sldId id="412" r:id="rId162"/>
    <p:sldId id="413" r:id="rId163"/>
    <p:sldId id="414" r:id="rId164"/>
    <p:sldId id="415" r:id="rId165"/>
    <p:sldId id="416" r:id="rId166"/>
    <p:sldId id="417" r:id="rId167"/>
    <p:sldId id="418" r:id="rId168"/>
  </p:sldIdLst>
  <p:sldSz cy="5143500" cx="9144000"/>
  <p:notesSz cx="6858000" cy="9144000"/>
  <p:embeddedFontLst>
    <p:embeddedFont>
      <p:font typeface="Montserrat"/>
      <p:regular r:id="rId169"/>
      <p:bold r:id="rId170"/>
      <p:italic r:id="rId171"/>
      <p:boldItalic r:id="rId17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587">
          <p15:clr>
            <a:srgbClr val="A4A3A4"/>
          </p15:clr>
        </p15:guide>
        <p15:guide id="2" pos="2880">
          <p15:clr>
            <a:srgbClr val="A4A3A4"/>
          </p15:clr>
        </p15:guide>
        <p15:guide id="3" pos="680">
          <p15:clr>
            <a:srgbClr val="9AA0A6"/>
          </p15:clr>
        </p15:guide>
        <p15:guide id="4" pos="5102">
          <p15:clr>
            <a:srgbClr val="9AA0A6"/>
          </p15:clr>
        </p15:guide>
        <p15:guide id="5" pos="6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587" orient="horz"/>
        <p:guide pos="2880"/>
        <p:guide pos="680"/>
        <p:guide pos="5102"/>
        <p:guide pos="6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07" Type="http://schemas.openxmlformats.org/officeDocument/2006/relationships/slide" Target="slides/slide102.xml"/><Relationship Id="rId106" Type="http://schemas.openxmlformats.org/officeDocument/2006/relationships/slide" Target="slides/slide101.xml"/><Relationship Id="rId105" Type="http://schemas.openxmlformats.org/officeDocument/2006/relationships/slide" Target="slides/slide100.xml"/><Relationship Id="rId104" Type="http://schemas.openxmlformats.org/officeDocument/2006/relationships/slide" Target="slides/slide99.xml"/><Relationship Id="rId109" Type="http://schemas.openxmlformats.org/officeDocument/2006/relationships/slide" Target="slides/slide104.xml"/><Relationship Id="rId108" Type="http://schemas.openxmlformats.org/officeDocument/2006/relationships/slide" Target="slides/slide103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103" Type="http://schemas.openxmlformats.org/officeDocument/2006/relationships/slide" Target="slides/slide98.xml"/><Relationship Id="rId102" Type="http://schemas.openxmlformats.org/officeDocument/2006/relationships/slide" Target="slides/slide97.xml"/><Relationship Id="rId101" Type="http://schemas.openxmlformats.org/officeDocument/2006/relationships/slide" Target="slides/slide96.xml"/><Relationship Id="rId100" Type="http://schemas.openxmlformats.org/officeDocument/2006/relationships/slide" Target="slides/slide95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29" Type="http://schemas.openxmlformats.org/officeDocument/2006/relationships/slide" Target="slides/slide124.xml"/><Relationship Id="rId128" Type="http://schemas.openxmlformats.org/officeDocument/2006/relationships/slide" Target="slides/slide123.xml"/><Relationship Id="rId127" Type="http://schemas.openxmlformats.org/officeDocument/2006/relationships/slide" Target="slides/slide122.xml"/><Relationship Id="rId126" Type="http://schemas.openxmlformats.org/officeDocument/2006/relationships/slide" Target="slides/slide121.xml"/><Relationship Id="rId26" Type="http://schemas.openxmlformats.org/officeDocument/2006/relationships/slide" Target="slides/slide21.xml"/><Relationship Id="rId121" Type="http://schemas.openxmlformats.org/officeDocument/2006/relationships/slide" Target="slides/slide116.xml"/><Relationship Id="rId25" Type="http://schemas.openxmlformats.org/officeDocument/2006/relationships/slide" Target="slides/slide20.xml"/><Relationship Id="rId120" Type="http://schemas.openxmlformats.org/officeDocument/2006/relationships/slide" Target="slides/slide115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125" Type="http://schemas.openxmlformats.org/officeDocument/2006/relationships/slide" Target="slides/slide120.xml"/><Relationship Id="rId29" Type="http://schemas.openxmlformats.org/officeDocument/2006/relationships/slide" Target="slides/slide24.xml"/><Relationship Id="rId124" Type="http://schemas.openxmlformats.org/officeDocument/2006/relationships/slide" Target="slides/slide119.xml"/><Relationship Id="rId123" Type="http://schemas.openxmlformats.org/officeDocument/2006/relationships/slide" Target="slides/slide118.xml"/><Relationship Id="rId122" Type="http://schemas.openxmlformats.org/officeDocument/2006/relationships/slide" Target="slides/slide117.xml"/><Relationship Id="rId95" Type="http://schemas.openxmlformats.org/officeDocument/2006/relationships/slide" Target="slides/slide90.xml"/><Relationship Id="rId94" Type="http://schemas.openxmlformats.org/officeDocument/2006/relationships/slide" Target="slides/slide89.xml"/><Relationship Id="rId97" Type="http://schemas.openxmlformats.org/officeDocument/2006/relationships/slide" Target="slides/slide92.xml"/><Relationship Id="rId96" Type="http://schemas.openxmlformats.org/officeDocument/2006/relationships/slide" Target="slides/slide91.xml"/><Relationship Id="rId11" Type="http://schemas.openxmlformats.org/officeDocument/2006/relationships/slide" Target="slides/slide6.xml"/><Relationship Id="rId99" Type="http://schemas.openxmlformats.org/officeDocument/2006/relationships/slide" Target="slides/slide94.xml"/><Relationship Id="rId10" Type="http://schemas.openxmlformats.org/officeDocument/2006/relationships/slide" Target="slides/slide5.xml"/><Relationship Id="rId98" Type="http://schemas.openxmlformats.org/officeDocument/2006/relationships/slide" Target="slides/slide93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91" Type="http://schemas.openxmlformats.org/officeDocument/2006/relationships/slide" Target="slides/slide86.xml"/><Relationship Id="rId90" Type="http://schemas.openxmlformats.org/officeDocument/2006/relationships/slide" Target="slides/slide85.xml"/><Relationship Id="rId93" Type="http://schemas.openxmlformats.org/officeDocument/2006/relationships/slide" Target="slides/slide88.xml"/><Relationship Id="rId92" Type="http://schemas.openxmlformats.org/officeDocument/2006/relationships/slide" Target="slides/slide87.xml"/><Relationship Id="rId118" Type="http://schemas.openxmlformats.org/officeDocument/2006/relationships/slide" Target="slides/slide113.xml"/><Relationship Id="rId117" Type="http://schemas.openxmlformats.org/officeDocument/2006/relationships/slide" Target="slides/slide112.xml"/><Relationship Id="rId116" Type="http://schemas.openxmlformats.org/officeDocument/2006/relationships/slide" Target="slides/slide111.xml"/><Relationship Id="rId115" Type="http://schemas.openxmlformats.org/officeDocument/2006/relationships/slide" Target="slides/slide110.xml"/><Relationship Id="rId119" Type="http://schemas.openxmlformats.org/officeDocument/2006/relationships/slide" Target="slides/slide114.xml"/><Relationship Id="rId15" Type="http://schemas.openxmlformats.org/officeDocument/2006/relationships/slide" Target="slides/slide10.xml"/><Relationship Id="rId110" Type="http://schemas.openxmlformats.org/officeDocument/2006/relationships/slide" Target="slides/slide105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14" Type="http://schemas.openxmlformats.org/officeDocument/2006/relationships/slide" Target="slides/slide109.xml"/><Relationship Id="rId18" Type="http://schemas.openxmlformats.org/officeDocument/2006/relationships/slide" Target="slides/slide13.xml"/><Relationship Id="rId113" Type="http://schemas.openxmlformats.org/officeDocument/2006/relationships/slide" Target="slides/slide108.xml"/><Relationship Id="rId112" Type="http://schemas.openxmlformats.org/officeDocument/2006/relationships/slide" Target="slides/slide107.xml"/><Relationship Id="rId111" Type="http://schemas.openxmlformats.org/officeDocument/2006/relationships/slide" Target="slides/slide106.xml"/><Relationship Id="rId84" Type="http://schemas.openxmlformats.org/officeDocument/2006/relationships/slide" Target="slides/slide79.xml"/><Relationship Id="rId83" Type="http://schemas.openxmlformats.org/officeDocument/2006/relationships/slide" Target="slides/slide78.xml"/><Relationship Id="rId86" Type="http://schemas.openxmlformats.org/officeDocument/2006/relationships/slide" Target="slides/slide81.xml"/><Relationship Id="rId85" Type="http://schemas.openxmlformats.org/officeDocument/2006/relationships/slide" Target="slides/slide80.xml"/><Relationship Id="rId88" Type="http://schemas.openxmlformats.org/officeDocument/2006/relationships/slide" Target="slides/slide83.xml"/><Relationship Id="rId150" Type="http://schemas.openxmlformats.org/officeDocument/2006/relationships/slide" Target="slides/slide145.xml"/><Relationship Id="rId87" Type="http://schemas.openxmlformats.org/officeDocument/2006/relationships/slide" Target="slides/slide82.xml"/><Relationship Id="rId89" Type="http://schemas.openxmlformats.org/officeDocument/2006/relationships/slide" Target="slides/slide84.xml"/><Relationship Id="rId80" Type="http://schemas.openxmlformats.org/officeDocument/2006/relationships/slide" Target="slides/slide75.xml"/><Relationship Id="rId82" Type="http://schemas.openxmlformats.org/officeDocument/2006/relationships/slide" Target="slides/slide77.xml"/><Relationship Id="rId81" Type="http://schemas.openxmlformats.org/officeDocument/2006/relationships/slide" Target="slides/slide7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149" Type="http://schemas.openxmlformats.org/officeDocument/2006/relationships/slide" Target="slides/slide144.xml"/><Relationship Id="rId4" Type="http://schemas.openxmlformats.org/officeDocument/2006/relationships/slideMaster" Target="slideMasters/slideMaster1.xml"/><Relationship Id="rId148" Type="http://schemas.openxmlformats.org/officeDocument/2006/relationships/slide" Target="slides/slide143.xml"/><Relationship Id="rId9" Type="http://schemas.openxmlformats.org/officeDocument/2006/relationships/slide" Target="slides/slide4.xml"/><Relationship Id="rId143" Type="http://schemas.openxmlformats.org/officeDocument/2006/relationships/slide" Target="slides/slide138.xml"/><Relationship Id="rId142" Type="http://schemas.openxmlformats.org/officeDocument/2006/relationships/slide" Target="slides/slide137.xml"/><Relationship Id="rId141" Type="http://schemas.openxmlformats.org/officeDocument/2006/relationships/slide" Target="slides/slide136.xml"/><Relationship Id="rId140" Type="http://schemas.openxmlformats.org/officeDocument/2006/relationships/slide" Target="slides/slide135.xml"/><Relationship Id="rId5" Type="http://schemas.openxmlformats.org/officeDocument/2006/relationships/notesMaster" Target="notesMasters/notesMaster1.xml"/><Relationship Id="rId147" Type="http://schemas.openxmlformats.org/officeDocument/2006/relationships/slide" Target="slides/slide142.xml"/><Relationship Id="rId6" Type="http://schemas.openxmlformats.org/officeDocument/2006/relationships/slide" Target="slides/slide1.xml"/><Relationship Id="rId146" Type="http://schemas.openxmlformats.org/officeDocument/2006/relationships/slide" Target="slides/slide141.xml"/><Relationship Id="rId7" Type="http://schemas.openxmlformats.org/officeDocument/2006/relationships/slide" Target="slides/slide2.xml"/><Relationship Id="rId145" Type="http://schemas.openxmlformats.org/officeDocument/2006/relationships/slide" Target="slides/slide140.xml"/><Relationship Id="rId8" Type="http://schemas.openxmlformats.org/officeDocument/2006/relationships/slide" Target="slides/slide3.xml"/><Relationship Id="rId144" Type="http://schemas.openxmlformats.org/officeDocument/2006/relationships/slide" Target="slides/slide139.xml"/><Relationship Id="rId73" Type="http://schemas.openxmlformats.org/officeDocument/2006/relationships/slide" Target="slides/slide68.xml"/><Relationship Id="rId72" Type="http://schemas.openxmlformats.org/officeDocument/2006/relationships/slide" Target="slides/slide67.xml"/><Relationship Id="rId75" Type="http://schemas.openxmlformats.org/officeDocument/2006/relationships/slide" Target="slides/slide70.xml"/><Relationship Id="rId74" Type="http://schemas.openxmlformats.org/officeDocument/2006/relationships/slide" Target="slides/slide69.xml"/><Relationship Id="rId77" Type="http://schemas.openxmlformats.org/officeDocument/2006/relationships/slide" Target="slides/slide72.xml"/><Relationship Id="rId76" Type="http://schemas.openxmlformats.org/officeDocument/2006/relationships/slide" Target="slides/slide71.xml"/><Relationship Id="rId79" Type="http://schemas.openxmlformats.org/officeDocument/2006/relationships/slide" Target="slides/slide74.xml"/><Relationship Id="rId78" Type="http://schemas.openxmlformats.org/officeDocument/2006/relationships/slide" Target="slides/slide73.xml"/><Relationship Id="rId71" Type="http://schemas.openxmlformats.org/officeDocument/2006/relationships/slide" Target="slides/slide66.xml"/><Relationship Id="rId70" Type="http://schemas.openxmlformats.org/officeDocument/2006/relationships/slide" Target="slides/slide65.xml"/><Relationship Id="rId139" Type="http://schemas.openxmlformats.org/officeDocument/2006/relationships/slide" Target="slides/slide134.xml"/><Relationship Id="rId138" Type="http://schemas.openxmlformats.org/officeDocument/2006/relationships/slide" Target="slides/slide133.xml"/><Relationship Id="rId137" Type="http://schemas.openxmlformats.org/officeDocument/2006/relationships/slide" Target="slides/slide132.xml"/><Relationship Id="rId132" Type="http://schemas.openxmlformats.org/officeDocument/2006/relationships/slide" Target="slides/slide127.xml"/><Relationship Id="rId131" Type="http://schemas.openxmlformats.org/officeDocument/2006/relationships/slide" Target="slides/slide126.xml"/><Relationship Id="rId130" Type="http://schemas.openxmlformats.org/officeDocument/2006/relationships/slide" Target="slides/slide125.xml"/><Relationship Id="rId136" Type="http://schemas.openxmlformats.org/officeDocument/2006/relationships/slide" Target="slides/slide131.xml"/><Relationship Id="rId135" Type="http://schemas.openxmlformats.org/officeDocument/2006/relationships/slide" Target="slides/slide130.xml"/><Relationship Id="rId134" Type="http://schemas.openxmlformats.org/officeDocument/2006/relationships/slide" Target="slides/slide129.xml"/><Relationship Id="rId133" Type="http://schemas.openxmlformats.org/officeDocument/2006/relationships/slide" Target="slides/slide128.xml"/><Relationship Id="rId62" Type="http://schemas.openxmlformats.org/officeDocument/2006/relationships/slide" Target="slides/slide57.xml"/><Relationship Id="rId61" Type="http://schemas.openxmlformats.org/officeDocument/2006/relationships/slide" Target="slides/slide56.xml"/><Relationship Id="rId64" Type="http://schemas.openxmlformats.org/officeDocument/2006/relationships/slide" Target="slides/slide59.xml"/><Relationship Id="rId63" Type="http://schemas.openxmlformats.org/officeDocument/2006/relationships/slide" Target="slides/slide58.xml"/><Relationship Id="rId66" Type="http://schemas.openxmlformats.org/officeDocument/2006/relationships/slide" Target="slides/slide61.xml"/><Relationship Id="rId172" Type="http://schemas.openxmlformats.org/officeDocument/2006/relationships/font" Target="fonts/Montserrat-boldItalic.fntdata"/><Relationship Id="rId65" Type="http://schemas.openxmlformats.org/officeDocument/2006/relationships/slide" Target="slides/slide60.xml"/><Relationship Id="rId171" Type="http://schemas.openxmlformats.org/officeDocument/2006/relationships/font" Target="fonts/Montserrat-italic.fntdata"/><Relationship Id="rId68" Type="http://schemas.openxmlformats.org/officeDocument/2006/relationships/slide" Target="slides/slide63.xml"/><Relationship Id="rId170" Type="http://schemas.openxmlformats.org/officeDocument/2006/relationships/font" Target="fonts/Montserrat-bold.fntdata"/><Relationship Id="rId67" Type="http://schemas.openxmlformats.org/officeDocument/2006/relationships/slide" Target="slides/slide62.xml"/><Relationship Id="rId60" Type="http://schemas.openxmlformats.org/officeDocument/2006/relationships/slide" Target="slides/slide55.xml"/><Relationship Id="rId165" Type="http://schemas.openxmlformats.org/officeDocument/2006/relationships/slide" Target="slides/slide160.xml"/><Relationship Id="rId69" Type="http://schemas.openxmlformats.org/officeDocument/2006/relationships/slide" Target="slides/slide64.xml"/><Relationship Id="rId164" Type="http://schemas.openxmlformats.org/officeDocument/2006/relationships/slide" Target="slides/slide159.xml"/><Relationship Id="rId163" Type="http://schemas.openxmlformats.org/officeDocument/2006/relationships/slide" Target="slides/slide158.xml"/><Relationship Id="rId162" Type="http://schemas.openxmlformats.org/officeDocument/2006/relationships/slide" Target="slides/slide157.xml"/><Relationship Id="rId169" Type="http://schemas.openxmlformats.org/officeDocument/2006/relationships/font" Target="fonts/Montserrat-regular.fntdata"/><Relationship Id="rId168" Type="http://schemas.openxmlformats.org/officeDocument/2006/relationships/slide" Target="slides/slide163.xml"/><Relationship Id="rId167" Type="http://schemas.openxmlformats.org/officeDocument/2006/relationships/slide" Target="slides/slide162.xml"/><Relationship Id="rId166" Type="http://schemas.openxmlformats.org/officeDocument/2006/relationships/slide" Target="slides/slide161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55" Type="http://schemas.openxmlformats.org/officeDocument/2006/relationships/slide" Target="slides/slide50.xml"/><Relationship Id="rId161" Type="http://schemas.openxmlformats.org/officeDocument/2006/relationships/slide" Target="slides/slide156.xml"/><Relationship Id="rId54" Type="http://schemas.openxmlformats.org/officeDocument/2006/relationships/slide" Target="slides/slide49.xml"/><Relationship Id="rId160" Type="http://schemas.openxmlformats.org/officeDocument/2006/relationships/slide" Target="slides/slide155.xml"/><Relationship Id="rId57" Type="http://schemas.openxmlformats.org/officeDocument/2006/relationships/slide" Target="slides/slide52.xml"/><Relationship Id="rId56" Type="http://schemas.openxmlformats.org/officeDocument/2006/relationships/slide" Target="slides/slide51.xml"/><Relationship Id="rId159" Type="http://schemas.openxmlformats.org/officeDocument/2006/relationships/slide" Target="slides/slide154.xml"/><Relationship Id="rId59" Type="http://schemas.openxmlformats.org/officeDocument/2006/relationships/slide" Target="slides/slide54.xml"/><Relationship Id="rId154" Type="http://schemas.openxmlformats.org/officeDocument/2006/relationships/slide" Target="slides/slide149.xml"/><Relationship Id="rId58" Type="http://schemas.openxmlformats.org/officeDocument/2006/relationships/slide" Target="slides/slide53.xml"/><Relationship Id="rId153" Type="http://schemas.openxmlformats.org/officeDocument/2006/relationships/slide" Target="slides/slide148.xml"/><Relationship Id="rId152" Type="http://schemas.openxmlformats.org/officeDocument/2006/relationships/slide" Target="slides/slide147.xml"/><Relationship Id="rId151" Type="http://schemas.openxmlformats.org/officeDocument/2006/relationships/slide" Target="slides/slide146.xml"/><Relationship Id="rId158" Type="http://schemas.openxmlformats.org/officeDocument/2006/relationships/slide" Target="slides/slide153.xml"/><Relationship Id="rId157" Type="http://schemas.openxmlformats.org/officeDocument/2006/relationships/slide" Target="slides/slide152.xml"/><Relationship Id="rId156" Type="http://schemas.openxmlformats.org/officeDocument/2006/relationships/slide" Target="slides/slide151.xml"/><Relationship Id="rId155" Type="http://schemas.openxmlformats.org/officeDocument/2006/relationships/slide" Target="slides/slide15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bd9ca3e26d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bd9ca3e26d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5" name="Shape 1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6" name="Google Shape;1016;gcad7343196_3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7" name="Google Shape;1017;gcad7343196_3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4" name="Shape 1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Google Shape;1025;gd094ad23ba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6" name="Google Shape;1026;gd094ad23ba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4" name="Shape 1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Google Shape;1035;gd094ad23ba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6" name="Google Shape;1036;gd094ad23ba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0" name="Shape 1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" name="Google Shape;1041;gcad7343196_3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2" name="Google Shape;1042;gcad7343196_3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8" name="Shape 1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" name="Google Shape;1049;gcad7343196_3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0" name="Google Shape;1050;gcad7343196_3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7" name="Shape 1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8" name="Google Shape;1058;gcad7343196_3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9" name="Google Shape;1059;gcad7343196_3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gcad7343196_3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9" name="Google Shape;1069;gcad7343196_3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8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Google Shape;1079;gcad7343196_3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0" name="Google Shape;1080;gcad7343196_3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0" name="Shape 1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1" name="Google Shape;1091;gcad7343196_3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2" name="Google Shape;1092;gcad7343196_3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6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7" name="Google Shape;1097;gd094ad23b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8" name="Google Shape;1098;gd094ad23b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c004634d60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c004634d60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2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gcad7343196_3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4" name="Google Shape;1104;gcad7343196_3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9" name="Shape 1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0" name="Google Shape;1110;gd1339e221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1" name="Google Shape;1111;gd1339e221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0" name="Shape 1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1" name="Google Shape;1121;gd1339e221d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2" name="Google Shape;1122;gd1339e221d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5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gd1339e221d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7" name="Google Shape;1127;gd1339e221d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0" name="Shape 1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1" name="Google Shape;1131;gd1339e221d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2" name="Google Shape;1132;gd1339e221d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7" name="Shape 1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8" name="Google Shape;1138;gd1339e221d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9" name="Google Shape;1139;gd1339e221d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6" name="Shape 1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7" name="Google Shape;1147;gd1339e221d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8" name="Google Shape;1148;gd1339e221d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7" name="Shape 1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8" name="Google Shape;1158;gd1339e221d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9" name="Google Shape;1159;gd1339e221d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4" name="Shape 1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5" name="Google Shape;1165;gd1339e221d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6" name="Google Shape;1166;gd1339e221d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1" name="Shape 1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2" name="Google Shape;1172;gd1339e221d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3" name="Google Shape;1173;gd1339e221d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bd9ca3e26d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bd9ca3e26d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0" name="Shape 1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1" name="Google Shape;1181;gd1339e221d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2" name="Google Shape;1182;gd1339e221d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gd1339e221d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3" name="Google Shape;1193;gd1339e221d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2" name="Shape 1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3" name="Google Shape;1203;gd1339e221d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4" name="Google Shape;1204;gd1339e221d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3" name="Shape 1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Google Shape;1214;gd094ad23ba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5" name="Google Shape;1215;gd094ad23ba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8" name="Shape 1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9" name="Google Shape;1219;gd094ad23ba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0" name="Google Shape;1220;gd094ad23ba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gcd5067e2c5_0_3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6" name="Google Shape;1226;gcd5067e2c5_0_3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2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3" name="Google Shape;1233;gcd5067e2c5_0_3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4" name="Google Shape;1234;gcd5067e2c5_0_3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gcd5067e2c5_0_2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3" name="Google Shape;1243;gcd5067e2c5_0_2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6" name="Shape 1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7" name="Google Shape;1247;gd094ad23ba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8" name="Google Shape;1248;gd094ad23ba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4" name="Shape 1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5" name="Google Shape;1255;gd094ad23ba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6" name="Google Shape;1256;gd094ad23ba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bd9ca3e26d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bd9ca3e26d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4" name="Shape 1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5" name="Google Shape;1265;gd094ad23ba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6" name="Google Shape;1266;gd094ad23ba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6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" name="Google Shape;1277;gd094ad23ba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8" name="Google Shape;1278;gd094ad23ba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1" name="Shape 1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2" name="Google Shape;1282;gcd5067e2c5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3" name="Google Shape;1283;gcd5067e2c5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5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gd094ad23ba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7" name="Google Shape;1297;gd094ad23ba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1" name="Shape 1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2" name="Google Shape;1312;gd094ad23ba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3" name="Google Shape;1313;gd094ad23ba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9" name="Shape 1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0" name="Google Shape;1330;gd094ad23ba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1" name="Google Shape;1331;gd094ad23ba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9" name="Shape 1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0" name="Google Shape;1350;gd094ad23ba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1" name="Google Shape;1351;gd094ad23ba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7" name="Shape 1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8" name="Google Shape;1368;gd094ad23ba_0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9" name="Google Shape;1369;gd094ad23ba_0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9" name="Shape 1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0" name="Google Shape;1390;gcd5067e2c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1" name="Google Shape;1391;gcd5067e2c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3" name="Shape 1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4" name="Google Shape;1414;gcd5067e2c5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5" name="Google Shape;1415;gcd5067e2c5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bd9ca3e26d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bd9ca3e26d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9" name="Shape 1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0" name="Google Shape;1440;gcd5067e2c5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1" name="Google Shape;1441;gcd5067e2c5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7" name="Shape 1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8" name="Google Shape;1468;gd094ad23ba_0_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9" name="Google Shape;1469;gd094ad23ba_0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7" name="Shape 1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8" name="Google Shape;1478;gcd5067e2c5_0_3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9" name="Google Shape;1479;gcd5067e2c5_0_3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7" name="Shape 1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" name="Google Shape;1498;gcd5067e2c5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9" name="Google Shape;1499;gcd5067e2c5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1" name="Shape 1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2" name="Google Shape;1522;gd094ad23ba_0_2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3" name="Google Shape;1523;gd094ad23ba_0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6" name="Shape 1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7" name="Google Shape;1527;gd094ad23ba_0_2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8" name="Google Shape;1528;gd094ad23ba_0_2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1" name="Shape 1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2" name="Google Shape;1542;gd094ad23ba_0_2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3" name="Google Shape;1543;gd094ad23ba_0_2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6" name="Shape 1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7" name="Google Shape;1567;gd094ad23ba_0_2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8" name="Google Shape;1568;gd094ad23ba_0_2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7" name="Shape 1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8" name="Google Shape;1588;gd094ad23ba_0_3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9" name="Google Shape;1589;gd094ad23ba_0_3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6" name="Shape 1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7" name="Google Shape;1657;gd094ad23ba_0_4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8" name="Google Shape;1658;gd094ad23ba_0_4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c004634d60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c004634d60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gcd5067e2c5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1" name="Google Shape;1671;gcd5067e2c5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gcd5067e2c5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6" name="Google Shape;1686;gcd5067e2c5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0" name="Shape 1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1" name="Google Shape;1701;gcd5067e2c5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2" name="Google Shape;1702;gcd5067e2c5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8" name="Shape 1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9" name="Google Shape;1719;gcd5067e2c5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0" name="Google Shape;1720;gcd5067e2c5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7" name="Shape 1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8" name="Google Shape;1738;gcd5067e2c5_0_2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9" name="Google Shape;1739;gcd5067e2c5_0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8" name="Shape 1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9" name="Google Shape;1759;gcd5067e2c5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0" name="Google Shape;1760;gcd5067e2c5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0" name="Shape 1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1" name="Google Shape;1781;gcd5067e2c5_0_2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2" name="Google Shape;1782;gcd5067e2c5_0_2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3" name="Shape 1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4" name="Google Shape;1804;gd094ad23ba_0_4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5" name="Google Shape;1805;gd094ad23ba_0_4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9" name="Shape 1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0" name="Google Shape;1810;gcd5067e2c5_0_2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1" name="Google Shape;1811;gcd5067e2c5_0_2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6" name="Google Shape;1816;gcd5067e2c5_0_2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7" name="Google Shape;1817;gcd5067e2c5_0_2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bd9ca3e26d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bd9ca3e26d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1" name="Shape 1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" name="Google Shape;1822;gcd5067e2c5_0_2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3" name="Google Shape;1823;gcd5067e2c5_0_2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7" name="Shape 1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8" name="Google Shape;1828;gcd5067e2c5_0_2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9" name="Google Shape;1829;gcd5067e2c5_0_2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3" name="Shape 1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4" name="Google Shape;1834;gcd5067e2c5_0_2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5" name="Google Shape;1835;gcd5067e2c5_0_2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9" name="Shape 1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0" name="Google Shape;1840;gc67440f57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1" name="Google Shape;1841;gc67440f57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c004634d60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c004634d60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c004634d60_0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c004634d60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bd9ca3e26d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bd9ca3e26d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bd9ca3e26d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bd9ca3e26d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bd9ca3e26d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bd9ca3e26d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bd9ca3e26d_0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bd9ca3e26d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c004634d60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c004634d60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bde55efd3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bde55efd3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bde55efd39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bde55efd39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bde55efd39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bde55efd39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bde55efd39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bde55efd39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c004634d60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c004634d60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bd9ca3e26d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bd9ca3e26d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c20770272a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c20770272a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d1339e221d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d1339e221d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c20770272a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c20770272a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c20770272a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c20770272a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c20770272a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c20770272a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c20770272a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c20770272a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c20770272a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c20770272a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c20770272a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c20770272a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c951ca25b8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c951ca25b8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c20770272a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c20770272a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c951ca25b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c951ca25b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c004634d60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c004634d60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d1339e221d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d1339e221d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bd9ca3e26d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bd9ca3e26d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bd9ca3e26d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gbd9ca3e26d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bd9ca3e26d_0_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" name="Google Shape;511;gbd9ca3e26d_0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c951ca25b8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Google Shape;519;gc951ca25b8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gc951ca25b8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" name="Google Shape;527;gc951ca25b8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bd9ca3e26d_0_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Google Shape;535;gbd9ca3e26d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bd9ca3e26d_0_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bd9ca3e26d_0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c004634d60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" name="Google Shape;549;gc004634d60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c004634d60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" name="Google Shape;554;gc004634d60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ce81492f17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4" name="Google Shape;564;gce81492f17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d1339e221d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d1339e221d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gc951ca25b8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6" name="Google Shape;576;gc951ca25b8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gc004634d60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1" name="Google Shape;581;gc004634d60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c951ca25b8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3" name="Google Shape;593;gc951ca25b8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gc951ca25b8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7" name="Google Shape;607;gc951ca25b8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cb01ea77a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2" name="Google Shape;622;gcb01ea77a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c951ca25b8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gc951ca25b8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gcad7343196_3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5" name="Google Shape;655;gcad7343196_3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gcad7343196_3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0" name="Google Shape;660;gcad7343196_3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gc20770272a_0_1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8" name="Google Shape;668;gc20770272a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gc004634d60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6" name="Google Shape;676;gc004634d60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d1339e221d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d1339e221d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gca78de869c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3" name="Google Shape;683;gca78de869c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9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gcb01ea77ac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1" name="Google Shape;691;gcb01ea77ac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9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gc004634d60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1" name="Google Shape;701;gc004634d60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c004634d60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c004634d60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cad7343196_3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8" name="Google Shape;718;gcad7343196_3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gc004634d60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1" name="Google Shape;731;gc004634d60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4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gc004634d60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6" name="Google Shape;736;gc004634d60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gcb01ea77ac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2" name="Google Shape;742;gcb01ea77ac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7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gcb01ea77ac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9" name="Google Shape;749;gcb01ea77ac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gcb01ea77ac_1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6" name="Google Shape;756;gcb01ea77ac_1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d1339e221d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d1339e221d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3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gcb01ea77ac_1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5" name="Google Shape;765;gcb01ea77ac_1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gcb01ea77ac_1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6" name="Google Shape;776;gcb01ea77ac_1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7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gcb01ea77ac_1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9" name="Google Shape;789;gcb01ea77ac_1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2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gcb01ea77ac_1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4" name="Google Shape;804;gcb01ea77ac_1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7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808;gcb01ea77ac_1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9" name="Google Shape;809;gcb01ea77ac_1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2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gcb01ea77ac_1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4" name="Google Shape;824;gcb01ea77ac_1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8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gcb01ea77ac_1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0" name="Google Shape;830;gcb01ea77ac_1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4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gcb01ea77ac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6" name="Google Shape;836;gcb01ea77ac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0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gcb01ea77ac_1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2" name="Google Shape;842;gcb01ea77ac_1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7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cefacdd46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9" name="Google Shape;849;gcefacdd46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d1339e221d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d1339e221d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2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cb01ea77ac_1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cb01ea77ac_1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8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gcb01ea77ac_1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0" name="Google Shape;870;gcb01ea77ac_1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4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gcb01ea77ac_1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6" name="Google Shape;876;gcb01ea77ac_1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9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Google Shape;880;gcb01ea77ac_1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1" name="Google Shape;881;gcb01ea77ac_1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5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gcb01ea77ac_1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7" name="Google Shape;887;gcb01ea77ac_1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gcb01ea77ac_1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3" name="Google Shape;893;gcb01ea77ac_1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8" name="Shape 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" name="Google Shape;899;gcb01ea77ac_1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0" name="Google Shape;900;gcb01ea77ac_1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9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gcb01ea77ac_1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1" name="Google Shape;911;gcb01ea77ac_1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7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gd094ad23b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9" name="Google Shape;929;gd094ad23b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3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" name="Google Shape;934;gcb01ea77ac_1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5" name="Google Shape;935;gcb01ea77ac_1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d1339e221d_0_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d1339e221d_0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4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gcb01ea77ac_1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6" name="Google Shape;946;gcb01ea77ac_1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3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gcb01ea77ac_1_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5" name="Google Shape;955;gcb01ea77ac_1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4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gcb01ea77ac_1_2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6" name="Google Shape;966;gcb01ea77ac_1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9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Google Shape;970;gcad7343196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1" name="Google Shape;971;gcad7343196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4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gcad7343196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6" name="Google Shape;976;gcad7343196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gcad7343196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1" name="Google Shape;981;gcad7343196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4" name="Shape 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" name="Google Shape;985;gcad7343196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6" name="Google Shape;986;gcad7343196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9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gcad7343196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1" name="Google Shape;991;gcad7343196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8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gcad7343196_1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0" name="Google Shape;1000;gcad7343196_1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0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" name="Google Shape;1011;gcad7343196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2" name="Google Shape;1012;gcad7343196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0.xml"/></Relationships>
</file>

<file path=ppt/slides/_rels/slide1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1.xml"/></Relationships>
</file>

<file path=ppt/slides/_rels/slide1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2.xml"/></Relationships>
</file>

<file path=ppt/slides/_rels/slide1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3.xml"/></Relationships>
</file>

<file path=ppt/slides/_rels/slide1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4.xml"/></Relationships>
</file>

<file path=ppt/slides/_rels/slide1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5.xml"/></Relationships>
</file>

<file path=ppt/slides/_rels/slide1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6.xml"/></Relationships>
</file>

<file path=ppt/slides/_rels/slide1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7.xml"/></Relationships>
</file>

<file path=ppt/slides/_rels/slide1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8.xml"/></Relationships>
</file>

<file path=ppt/slides/_rels/slide1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9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0.xml"/></Relationships>
</file>

<file path=ppt/slides/_rels/slide1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1.xml"/><Relationship Id="rId3" Type="http://schemas.openxmlformats.org/officeDocument/2006/relationships/image" Target="../media/image21.png"/><Relationship Id="rId4" Type="http://schemas.openxmlformats.org/officeDocument/2006/relationships/image" Target="../media/image6.png"/></Relationships>
</file>

<file path=ppt/slides/_rels/slide1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2.xml"/></Relationships>
</file>

<file path=ppt/slides/_rels/slide1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3.xml"/></Relationships>
</file>

<file path=ppt/slides/_rels/slide1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4.xml"/></Relationships>
</file>

<file path=ppt/slides/_rels/slide1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5.xml"/></Relationships>
</file>

<file path=ppt/slides/_rels/slide1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6.xml"/></Relationships>
</file>

<file path=ppt/slides/_rels/slide1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7.xml"/></Relationships>
</file>

<file path=ppt/slides/_rels/slide1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8.xml"/></Relationships>
</file>

<file path=ppt/slides/_rels/slide1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9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1.png"/><Relationship Id="rId4" Type="http://schemas.openxmlformats.org/officeDocument/2006/relationships/image" Target="../media/image14.png"/><Relationship Id="rId5" Type="http://schemas.openxmlformats.org/officeDocument/2006/relationships/image" Target="../media/image8.png"/><Relationship Id="rId6" Type="http://schemas.openxmlformats.org/officeDocument/2006/relationships/image" Target="../media/image12.png"/></Relationships>
</file>

<file path=ppt/slides/_rels/slide1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0.xml"/></Relationships>
</file>

<file path=ppt/slides/_rels/slide1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1.xml"/></Relationships>
</file>

<file path=ppt/slides/_rels/slide1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2.xml"/></Relationships>
</file>

<file path=ppt/slides/_rels/slide1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3.xml"/></Relationships>
</file>

<file path=ppt/slides/_rels/slide1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4.xml"/></Relationships>
</file>

<file path=ppt/slides/_rels/slide1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5.xml"/></Relationships>
</file>

<file path=ppt/slides/_rels/slide1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6.xml"/></Relationships>
</file>

<file path=ppt/slides/_rels/slide1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7.xml"/></Relationships>
</file>

<file path=ppt/slides/_rels/slide1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8.xml"/></Relationships>
</file>

<file path=ppt/slides/_rels/slide1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9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1.png"/><Relationship Id="rId4" Type="http://schemas.openxmlformats.org/officeDocument/2006/relationships/image" Target="../media/image6.png"/></Relationships>
</file>

<file path=ppt/slides/_rels/slide1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0.xml"/></Relationships>
</file>

<file path=ppt/slides/_rels/slide1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1.xml"/><Relationship Id="rId3" Type="http://schemas.openxmlformats.org/officeDocument/2006/relationships/image" Target="../media/image26.png"/></Relationships>
</file>

<file path=ppt/slides/_rels/slide1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2.xml"/></Relationships>
</file>

<file path=ppt/slides/_rels/slide1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3.xml"/></Relationships>
</file>

<file path=ppt/slides/_rels/slide1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4.xml"/></Relationships>
</file>

<file path=ppt/slides/_rels/slide1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5.xml"/></Relationships>
</file>

<file path=ppt/slides/_rels/slide1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6.xml"/><Relationship Id="rId3" Type="http://schemas.openxmlformats.org/officeDocument/2006/relationships/image" Target="../media/image23.png"/></Relationships>
</file>

<file path=ppt/slides/_rels/slide1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7.xml"/></Relationships>
</file>

<file path=ppt/slides/_rels/slide1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8.xml"/></Relationships>
</file>

<file path=ppt/slides/_rels/slide1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9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1.png"/><Relationship Id="rId4" Type="http://schemas.openxmlformats.org/officeDocument/2006/relationships/image" Target="../media/image6.png"/></Relationships>
</file>

<file path=ppt/slides/_rels/slide1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0.xml"/></Relationships>
</file>

<file path=ppt/slides/_rels/slide1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1.xml"/></Relationships>
</file>

<file path=ppt/slides/_rels/slide1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2.xml"/></Relationships>
</file>

<file path=ppt/slides/_rels/slide1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3.xml"/></Relationships>
</file>

<file path=ppt/slides/_rels/slide1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4.xml"/></Relationships>
</file>

<file path=ppt/slides/_rels/slide1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5.xml"/></Relationships>
</file>

<file path=ppt/slides/_rels/slide1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6.xml"/></Relationships>
</file>

<file path=ppt/slides/_rels/slide1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7.xml"/></Relationships>
</file>

<file path=ppt/slides/_rels/slide1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8.xml"/></Relationships>
</file>

<file path=ppt/slides/_rels/slide1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9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1.png"/><Relationship Id="rId4" Type="http://schemas.openxmlformats.org/officeDocument/2006/relationships/image" Target="../media/image6.png"/></Relationships>
</file>

<file path=ppt/slides/_rels/slide1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0.xml"/></Relationships>
</file>

<file path=ppt/slides/_rels/slide1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1.xml"/></Relationships>
</file>

<file path=ppt/slides/_rels/slide1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2.xml"/></Relationships>
</file>

<file path=ppt/slides/_rels/slide1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3.xml"/></Relationships>
</file>

<file path=ppt/slides/_rels/slide1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4.xml"/></Relationships>
</file>

<file path=ppt/slides/_rels/slide1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5.xml"/></Relationships>
</file>

<file path=ppt/slides/_rels/slide1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6.xml"/></Relationships>
</file>

<file path=ppt/slides/_rels/slide1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7.xml"/></Relationships>
</file>

<file path=ppt/slides/_rels/slide1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8.xml"/></Relationships>
</file>

<file path=ppt/slides/_rels/slide1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9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0" Type="http://schemas.openxmlformats.org/officeDocument/2006/relationships/image" Target="../media/image9.png"/><Relationship Id="rId9" Type="http://schemas.openxmlformats.org/officeDocument/2006/relationships/image" Target="../media/image4.png"/><Relationship Id="rId5" Type="http://schemas.openxmlformats.org/officeDocument/2006/relationships/image" Target="../media/image13.png"/><Relationship Id="rId6" Type="http://schemas.openxmlformats.org/officeDocument/2006/relationships/image" Target="../media/image5.png"/><Relationship Id="rId7" Type="http://schemas.openxmlformats.org/officeDocument/2006/relationships/image" Target="../media/image7.png"/><Relationship Id="rId8" Type="http://schemas.openxmlformats.org/officeDocument/2006/relationships/image" Target="../media/image3.png"/></Relationships>
</file>

<file path=ppt/slides/_rels/slide1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0.xml"/></Relationships>
</file>

<file path=ppt/slides/_rels/slide1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1.xml"/></Relationships>
</file>

<file path=ppt/slides/_rels/slide1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2.xml"/></Relationships>
</file>

<file path=ppt/slides/_rels/slide1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3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1.png"/><Relationship Id="rId4" Type="http://schemas.openxmlformats.org/officeDocument/2006/relationships/image" Target="../media/image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1.png"/><Relationship Id="rId4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1.png"/><Relationship Id="rId4" Type="http://schemas.openxmlformats.org/officeDocument/2006/relationships/image" Target="../media/image6.png"/><Relationship Id="rId5" Type="http://schemas.openxmlformats.org/officeDocument/2006/relationships/image" Target="../media/image1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1.png"/><Relationship Id="rId4" Type="http://schemas.openxmlformats.org/officeDocument/2006/relationships/image" Target="../media/image6.png"/><Relationship Id="rId5" Type="http://schemas.openxmlformats.org/officeDocument/2006/relationships/image" Target="../media/image16.png"/><Relationship Id="rId6" Type="http://schemas.openxmlformats.org/officeDocument/2006/relationships/hyperlink" Target="mailto:usuario@aluracursos.com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1.png"/><Relationship Id="rId4" Type="http://schemas.openxmlformats.org/officeDocument/2006/relationships/image" Target="../media/image6.png"/><Relationship Id="rId5" Type="http://schemas.openxmlformats.org/officeDocument/2006/relationships/image" Target="../media/image16.png"/><Relationship Id="rId6" Type="http://schemas.openxmlformats.org/officeDocument/2006/relationships/image" Target="../media/image1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1.png"/><Relationship Id="rId4" Type="http://schemas.openxmlformats.org/officeDocument/2006/relationships/image" Target="../media/image6.png"/><Relationship Id="rId5" Type="http://schemas.openxmlformats.org/officeDocument/2006/relationships/image" Target="../media/image16.png"/><Relationship Id="rId6" Type="http://schemas.openxmlformats.org/officeDocument/2006/relationships/image" Target="../media/image1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1.png"/><Relationship Id="rId4" Type="http://schemas.openxmlformats.org/officeDocument/2006/relationships/image" Target="../media/image6.png"/><Relationship Id="rId5" Type="http://schemas.openxmlformats.org/officeDocument/2006/relationships/image" Target="../media/image16.png"/><Relationship Id="rId6" Type="http://schemas.openxmlformats.org/officeDocument/2006/relationships/image" Target="../media/image1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1.png"/><Relationship Id="rId4" Type="http://schemas.openxmlformats.org/officeDocument/2006/relationships/image" Target="../media/image6.png"/><Relationship Id="rId5" Type="http://schemas.openxmlformats.org/officeDocument/2006/relationships/image" Target="../media/image16.png"/><Relationship Id="rId6" Type="http://schemas.openxmlformats.org/officeDocument/2006/relationships/image" Target="../media/image15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1.png"/><Relationship Id="rId4" Type="http://schemas.openxmlformats.org/officeDocument/2006/relationships/image" Target="../media/image6.png"/><Relationship Id="rId5" Type="http://schemas.openxmlformats.org/officeDocument/2006/relationships/image" Target="../media/image16.png"/><Relationship Id="rId6" Type="http://schemas.openxmlformats.org/officeDocument/2006/relationships/image" Target="../media/image15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7.png"/><Relationship Id="rId4" Type="http://schemas.openxmlformats.org/officeDocument/2006/relationships/image" Target="../media/image18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9.png"/><Relationship Id="rId4" Type="http://schemas.openxmlformats.org/officeDocument/2006/relationships/image" Target="../media/image1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9.png"/><Relationship Id="rId4" Type="http://schemas.openxmlformats.org/officeDocument/2006/relationships/image" Target="../media/image17.png"/><Relationship Id="rId5" Type="http://schemas.openxmlformats.org/officeDocument/2006/relationships/image" Target="../media/image6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1.png"/><Relationship Id="rId4" Type="http://schemas.openxmlformats.org/officeDocument/2006/relationships/image" Target="../media/image6.png"/><Relationship Id="rId5" Type="http://schemas.openxmlformats.org/officeDocument/2006/relationships/image" Target="../media/image16.png"/><Relationship Id="rId6" Type="http://schemas.openxmlformats.org/officeDocument/2006/relationships/image" Target="../media/image15.png"/><Relationship Id="rId7" Type="http://schemas.openxmlformats.org/officeDocument/2006/relationships/image" Target="../media/image17.png"/><Relationship Id="rId8" Type="http://schemas.openxmlformats.org/officeDocument/2006/relationships/image" Target="../media/image20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1.png"/><Relationship Id="rId4" Type="http://schemas.openxmlformats.org/officeDocument/2006/relationships/image" Target="../media/image6.png"/><Relationship Id="rId5" Type="http://schemas.openxmlformats.org/officeDocument/2006/relationships/image" Target="../media/image16.png"/><Relationship Id="rId6" Type="http://schemas.openxmlformats.org/officeDocument/2006/relationships/image" Target="../media/image15.png"/><Relationship Id="rId7" Type="http://schemas.openxmlformats.org/officeDocument/2006/relationships/image" Target="../media/image17.png"/><Relationship Id="rId8" Type="http://schemas.openxmlformats.org/officeDocument/2006/relationships/image" Target="../media/image20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1.png"/><Relationship Id="rId4" Type="http://schemas.openxmlformats.org/officeDocument/2006/relationships/image" Target="../media/image6.png"/><Relationship Id="rId5" Type="http://schemas.openxmlformats.org/officeDocument/2006/relationships/image" Target="../media/image16.png"/><Relationship Id="rId6" Type="http://schemas.openxmlformats.org/officeDocument/2006/relationships/image" Target="../media/image15.png"/><Relationship Id="rId7" Type="http://schemas.openxmlformats.org/officeDocument/2006/relationships/image" Target="../media/image17.png"/><Relationship Id="rId8" Type="http://schemas.openxmlformats.org/officeDocument/2006/relationships/image" Target="../media/image20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1.png"/><Relationship Id="rId4" Type="http://schemas.openxmlformats.org/officeDocument/2006/relationships/image" Target="../media/image6.png"/><Relationship Id="rId5" Type="http://schemas.openxmlformats.org/officeDocument/2006/relationships/image" Target="../media/image16.png"/><Relationship Id="rId6" Type="http://schemas.openxmlformats.org/officeDocument/2006/relationships/image" Target="../media/image15.png"/><Relationship Id="rId7" Type="http://schemas.openxmlformats.org/officeDocument/2006/relationships/image" Target="../media/image17.png"/><Relationship Id="rId8" Type="http://schemas.openxmlformats.org/officeDocument/2006/relationships/image" Target="../media/image20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1.png"/><Relationship Id="rId4" Type="http://schemas.openxmlformats.org/officeDocument/2006/relationships/image" Target="../media/image6.png"/><Relationship Id="rId5" Type="http://schemas.openxmlformats.org/officeDocument/2006/relationships/image" Target="../media/image16.png"/><Relationship Id="rId6" Type="http://schemas.openxmlformats.org/officeDocument/2006/relationships/image" Target="../media/image15.png"/><Relationship Id="rId7" Type="http://schemas.openxmlformats.org/officeDocument/2006/relationships/image" Target="../media/image17.png"/><Relationship Id="rId8" Type="http://schemas.openxmlformats.org/officeDocument/2006/relationships/image" Target="../media/image20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1.png"/><Relationship Id="rId4" Type="http://schemas.openxmlformats.org/officeDocument/2006/relationships/image" Target="../media/image6.png"/><Relationship Id="rId9" Type="http://schemas.openxmlformats.org/officeDocument/2006/relationships/image" Target="../media/image19.png"/><Relationship Id="rId5" Type="http://schemas.openxmlformats.org/officeDocument/2006/relationships/image" Target="../media/image16.png"/><Relationship Id="rId6" Type="http://schemas.openxmlformats.org/officeDocument/2006/relationships/image" Target="../media/image15.png"/><Relationship Id="rId7" Type="http://schemas.openxmlformats.org/officeDocument/2006/relationships/image" Target="../media/image17.png"/><Relationship Id="rId8" Type="http://schemas.openxmlformats.org/officeDocument/2006/relationships/image" Target="../media/image20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1.png"/><Relationship Id="rId4" Type="http://schemas.openxmlformats.org/officeDocument/2006/relationships/image" Target="../media/image6.png"/><Relationship Id="rId10" Type="http://schemas.openxmlformats.org/officeDocument/2006/relationships/image" Target="../media/image19.png"/><Relationship Id="rId9" Type="http://schemas.openxmlformats.org/officeDocument/2006/relationships/hyperlink" Target="mailto:usuario@aluracursos.com" TargetMode="External"/><Relationship Id="rId5" Type="http://schemas.openxmlformats.org/officeDocument/2006/relationships/image" Target="../media/image16.png"/><Relationship Id="rId6" Type="http://schemas.openxmlformats.org/officeDocument/2006/relationships/image" Target="../media/image15.png"/><Relationship Id="rId7" Type="http://schemas.openxmlformats.org/officeDocument/2006/relationships/image" Target="../media/image17.png"/><Relationship Id="rId8" Type="http://schemas.openxmlformats.org/officeDocument/2006/relationships/image" Target="../media/image20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21.png"/><Relationship Id="rId4" Type="http://schemas.openxmlformats.org/officeDocument/2006/relationships/image" Target="../media/image32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6.png"/><Relationship Id="rId4" Type="http://schemas.openxmlformats.org/officeDocument/2006/relationships/image" Target="../media/image24.png"/><Relationship Id="rId5" Type="http://schemas.openxmlformats.org/officeDocument/2006/relationships/image" Target="../media/image21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6.png"/><Relationship Id="rId4" Type="http://schemas.openxmlformats.org/officeDocument/2006/relationships/image" Target="../media/image24.png"/><Relationship Id="rId5" Type="http://schemas.openxmlformats.org/officeDocument/2006/relationships/image" Target="../media/image2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21.png"/><Relationship Id="rId4" Type="http://schemas.openxmlformats.org/officeDocument/2006/relationships/image" Target="../media/image6.png"/><Relationship Id="rId5" Type="http://schemas.openxmlformats.org/officeDocument/2006/relationships/image" Target="../media/image16.png"/><Relationship Id="rId6" Type="http://schemas.openxmlformats.org/officeDocument/2006/relationships/image" Target="../media/image15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21.png"/><Relationship Id="rId4" Type="http://schemas.openxmlformats.org/officeDocument/2006/relationships/image" Target="../media/image6.png"/><Relationship Id="rId5" Type="http://schemas.openxmlformats.org/officeDocument/2006/relationships/image" Target="../media/image16.png"/><Relationship Id="rId6" Type="http://schemas.openxmlformats.org/officeDocument/2006/relationships/image" Target="../media/image15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21.png"/><Relationship Id="rId4" Type="http://schemas.openxmlformats.org/officeDocument/2006/relationships/image" Target="../media/image6.png"/><Relationship Id="rId5" Type="http://schemas.openxmlformats.org/officeDocument/2006/relationships/image" Target="../media/image16.png"/><Relationship Id="rId6" Type="http://schemas.openxmlformats.org/officeDocument/2006/relationships/image" Target="../media/image15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21.png"/><Relationship Id="rId4" Type="http://schemas.openxmlformats.org/officeDocument/2006/relationships/image" Target="../media/image6.png"/><Relationship Id="rId5" Type="http://schemas.openxmlformats.org/officeDocument/2006/relationships/image" Target="../media/image16.png"/><Relationship Id="rId6" Type="http://schemas.openxmlformats.org/officeDocument/2006/relationships/image" Target="../media/image15.pn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21.png"/><Relationship Id="rId4" Type="http://schemas.openxmlformats.org/officeDocument/2006/relationships/image" Target="../media/image6.png"/><Relationship Id="rId5" Type="http://schemas.openxmlformats.org/officeDocument/2006/relationships/image" Target="../media/image16.png"/><Relationship Id="rId6" Type="http://schemas.openxmlformats.org/officeDocument/2006/relationships/image" Target="../media/image15.pn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0.xml"/><Relationship Id="rId3" Type="http://schemas.openxmlformats.org/officeDocument/2006/relationships/image" Target="../media/image25.png"/><Relationship Id="rId4" Type="http://schemas.openxmlformats.org/officeDocument/2006/relationships/image" Target="../media/image16.png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1.xml"/><Relationship Id="rId3" Type="http://schemas.openxmlformats.org/officeDocument/2006/relationships/image" Target="../media/image25.png"/><Relationship Id="rId4" Type="http://schemas.openxmlformats.org/officeDocument/2006/relationships/image" Target="../media/image16.png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3.xml"/><Relationship Id="rId3" Type="http://schemas.openxmlformats.org/officeDocument/2006/relationships/image" Target="../media/image21.png"/><Relationship Id="rId4" Type="http://schemas.openxmlformats.org/officeDocument/2006/relationships/image" Target="../media/image6.png"/><Relationship Id="rId5" Type="http://schemas.openxmlformats.org/officeDocument/2006/relationships/image" Target="../media/image16.png"/><Relationship Id="rId6" Type="http://schemas.openxmlformats.org/officeDocument/2006/relationships/image" Target="../media/image28.png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4.xml"/><Relationship Id="rId3" Type="http://schemas.openxmlformats.org/officeDocument/2006/relationships/image" Target="../media/image21.png"/><Relationship Id="rId4" Type="http://schemas.openxmlformats.org/officeDocument/2006/relationships/image" Target="../media/image6.png"/><Relationship Id="rId5" Type="http://schemas.openxmlformats.org/officeDocument/2006/relationships/image" Target="../media/image16.png"/><Relationship Id="rId6" Type="http://schemas.openxmlformats.org/officeDocument/2006/relationships/image" Target="../media/image28.png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5.xml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6.xml"/><Relationship Id="rId3" Type="http://schemas.openxmlformats.org/officeDocument/2006/relationships/image" Target="../media/image22.png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7.xml"/><Relationship Id="rId3" Type="http://schemas.openxmlformats.org/officeDocument/2006/relationships/image" Target="../media/image6.png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8.xml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9.xml"/><Relationship Id="rId3" Type="http://schemas.openxmlformats.org/officeDocument/2006/relationships/image" Target="../media/image21.png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0.xml"/><Relationship Id="rId3" Type="http://schemas.openxmlformats.org/officeDocument/2006/relationships/image" Target="../media/image21.png"/><Relationship Id="rId4" Type="http://schemas.openxmlformats.org/officeDocument/2006/relationships/image" Target="../media/image6.png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1.xml"/><Relationship Id="rId3" Type="http://schemas.openxmlformats.org/officeDocument/2006/relationships/image" Target="../media/image21.png"/><Relationship Id="rId4" Type="http://schemas.openxmlformats.org/officeDocument/2006/relationships/image" Target="../media/image6.png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2.xml"/><Relationship Id="rId3" Type="http://schemas.openxmlformats.org/officeDocument/2006/relationships/image" Target="../media/image21.png"/><Relationship Id="rId4" Type="http://schemas.openxmlformats.org/officeDocument/2006/relationships/image" Target="../media/image6.png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3.xml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4.xml"/><Relationship Id="rId3" Type="http://schemas.openxmlformats.org/officeDocument/2006/relationships/image" Target="../media/image21.png"/><Relationship Id="rId4" Type="http://schemas.openxmlformats.org/officeDocument/2006/relationships/image" Target="../media/image6.png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5.xml"/></Relationships>
</file>

<file path=ppt/slides/_rels/slide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6.xml"/></Relationships>
</file>

<file path=ppt/slides/_rels/slide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7.xml"/></Relationships>
</file>

<file path=ppt/slides/_rels/slide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8.xml"/></Relationships>
</file>

<file path=ppt/slides/_rels/slide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9.xml"/><Relationship Id="rId3" Type="http://schemas.openxmlformats.org/officeDocument/2006/relationships/image" Target="../media/image21.png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0.xml"/></Relationships>
</file>

<file path=ppt/slides/_rels/slide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1.xml"/></Relationships>
</file>

<file path=ppt/slides/_rels/slide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2.xml"/></Relationships>
</file>

<file path=ppt/slides/_rels/slide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3.xml"/></Relationships>
</file>

<file path=ppt/slides/_rels/slide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4.xml"/></Relationships>
</file>

<file path=ppt/slides/_rels/slide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5.xml"/></Relationships>
</file>

<file path=ppt/slides/_rels/slide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6.xml"/><Relationship Id="rId3" Type="http://schemas.openxmlformats.org/officeDocument/2006/relationships/image" Target="../media/image21.png"/><Relationship Id="rId4" Type="http://schemas.openxmlformats.org/officeDocument/2006/relationships/image" Target="../media/image6.png"/></Relationships>
</file>

<file path=ppt/slides/_rels/slide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7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0" Type="http://schemas.openxmlformats.org/officeDocument/2006/relationships/image" Target="../media/image9.png"/><Relationship Id="rId9" Type="http://schemas.openxmlformats.org/officeDocument/2006/relationships/image" Target="../media/image4.png"/><Relationship Id="rId5" Type="http://schemas.openxmlformats.org/officeDocument/2006/relationships/image" Target="../media/image13.png"/><Relationship Id="rId6" Type="http://schemas.openxmlformats.org/officeDocument/2006/relationships/image" Target="../media/image5.png"/><Relationship Id="rId7" Type="http://schemas.openxmlformats.org/officeDocument/2006/relationships/image" Target="../media/image7.png"/><Relationship Id="rId8" Type="http://schemas.openxmlformats.org/officeDocument/2006/relationships/image" Target="../media/image3.png"/></Relationships>
</file>

<file path=ppt/slides/_rels/slide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8.xml"/></Relationships>
</file>

<file path=ppt/slides/_rels/slide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9.xml"/><Relationship Id="rId3" Type="http://schemas.openxmlformats.org/officeDocument/2006/relationships/image" Target="../media/image6.png"/><Relationship Id="rId4" Type="http://schemas.openxmlformats.org/officeDocument/2006/relationships/image" Target="../media/image2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_rels/slide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0.xml"/><Relationship Id="rId3" Type="http://schemas.openxmlformats.org/officeDocument/2006/relationships/image" Target="../media/image6.png"/><Relationship Id="rId4" Type="http://schemas.openxmlformats.org/officeDocument/2006/relationships/image" Target="../media/image27.png"/></Relationships>
</file>

<file path=ppt/slides/_rels/slide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1.xml"/><Relationship Id="rId3" Type="http://schemas.openxmlformats.org/officeDocument/2006/relationships/image" Target="../media/image6.png"/><Relationship Id="rId4" Type="http://schemas.openxmlformats.org/officeDocument/2006/relationships/image" Target="../media/image27.png"/></Relationships>
</file>

<file path=ppt/slides/_rels/slide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2.xml"/><Relationship Id="rId3" Type="http://schemas.openxmlformats.org/officeDocument/2006/relationships/image" Target="../media/image29.png"/></Relationships>
</file>

<file path=ppt/slides/_rels/slide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3.xml"/></Relationships>
</file>

<file path=ppt/slides/_rels/slide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4.xml"/><Relationship Id="rId3" Type="http://schemas.openxmlformats.org/officeDocument/2006/relationships/image" Target="../media/image31.png"/></Relationships>
</file>

<file path=ppt/slides/_rels/slide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5.xml"/></Relationships>
</file>

<file path=ppt/slides/_rels/slide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6.xml"/><Relationship Id="rId3" Type="http://schemas.openxmlformats.org/officeDocument/2006/relationships/image" Target="../media/image30.png"/></Relationships>
</file>

<file path=ppt/slides/_rels/slide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7.xml"/><Relationship Id="rId3" Type="http://schemas.openxmlformats.org/officeDocument/2006/relationships/image" Target="../media/image6.png"/><Relationship Id="rId4" Type="http://schemas.openxmlformats.org/officeDocument/2006/relationships/image" Target="../media/image27.png"/></Relationships>
</file>

<file path=ppt/slides/_rels/slide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8.xml"/><Relationship Id="rId3" Type="http://schemas.openxmlformats.org/officeDocument/2006/relationships/image" Target="../media/image6.png"/><Relationship Id="rId4" Type="http://schemas.openxmlformats.org/officeDocument/2006/relationships/image" Target="../media/image27.png"/><Relationship Id="rId5" Type="http://schemas.openxmlformats.org/officeDocument/2006/relationships/image" Target="../media/image30.png"/></Relationships>
</file>

<file path=ppt/slides/_rels/slide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HTTP: Entendiendo la web a fondo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Harland Lohora</a:t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187900" y="410725"/>
            <a:ext cx="2964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6" name="Google Shape;116;p22"/>
          <p:cNvCxnSpPr/>
          <p:nvPr/>
        </p:nvCxnSpPr>
        <p:spPr>
          <a:xfrm>
            <a:off x="1079350" y="5400"/>
            <a:ext cx="0" cy="51237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7" name="Google Shape;117;p22"/>
          <p:cNvSpPr txBox="1"/>
          <p:nvPr/>
        </p:nvSpPr>
        <p:spPr>
          <a:xfrm>
            <a:off x="1079350" y="-14400"/>
            <a:ext cx="70206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</a:pPr>
            <a:r>
              <a:rPr lang="es" sz="302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HTTP </a:t>
            </a:r>
            <a:endParaRPr sz="302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</a:pPr>
            <a:r>
              <a:rPr lang="es" sz="302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Fundamentos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18" name="Google Shape;118;p22"/>
          <p:cNvCxnSpPr/>
          <p:nvPr/>
        </p:nvCxnSpPr>
        <p:spPr>
          <a:xfrm>
            <a:off x="3110800" y="2568000"/>
            <a:ext cx="2957700" cy="75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8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" name="Google Shape;1019;p1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Montserrat"/>
                <a:ea typeface="Montserrat"/>
                <a:cs typeface="Montserrat"/>
                <a:sym typeface="Montserrat"/>
              </a:rPr>
              <a:t>URI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20" name="Google Shape;1020;p112"/>
          <p:cNvSpPr txBox="1"/>
          <p:nvPr>
            <p:ph idx="1" type="body"/>
          </p:nvPr>
        </p:nvSpPr>
        <p:spPr>
          <a:xfrm>
            <a:off x="311700" y="1152475"/>
            <a:ext cx="8520600" cy="4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r>
              <a:rPr lang="es" sz="162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http://alurafood.com/api/foods</a:t>
            </a:r>
            <a:endParaRPr sz="1629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21" name="Google Shape;1021;p112"/>
          <p:cNvSpPr txBox="1"/>
          <p:nvPr>
            <p:ph idx="1" type="body"/>
          </p:nvPr>
        </p:nvSpPr>
        <p:spPr>
          <a:xfrm>
            <a:off x="311700" y="1566775"/>
            <a:ext cx="8520600" cy="4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r>
              <a:rPr lang="es" sz="162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http://alurafood.com/api/foods/1</a:t>
            </a:r>
            <a:endParaRPr sz="1629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22" name="Google Shape;1022;p112"/>
          <p:cNvSpPr txBox="1"/>
          <p:nvPr>
            <p:ph idx="1" type="body"/>
          </p:nvPr>
        </p:nvSpPr>
        <p:spPr>
          <a:xfrm>
            <a:off x="311700" y="1981075"/>
            <a:ext cx="8520600" cy="4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s" sz="162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http://alurafood.com/api/foods/1/description</a:t>
            </a:r>
            <a:endParaRPr sz="1629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935"/>
              <a:buNone/>
            </a:pPr>
            <a:r>
              <a:t/>
            </a:r>
            <a:endParaRPr sz="1629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23" name="Google Shape;1023;p112"/>
          <p:cNvSpPr txBox="1"/>
          <p:nvPr>
            <p:ph idx="1" type="body"/>
          </p:nvPr>
        </p:nvSpPr>
        <p:spPr>
          <a:xfrm>
            <a:off x="311700" y="2364600"/>
            <a:ext cx="8520600" cy="4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r>
              <a:rPr lang="es" sz="162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http://alurafood.com/api/user/10/orders</a:t>
            </a:r>
            <a:endParaRPr sz="1629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7" name="Shape 1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Google Shape;1028;p1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Montserrat"/>
                <a:ea typeface="Montserrat"/>
                <a:cs typeface="Montserrat"/>
                <a:sym typeface="Montserrat"/>
              </a:rPr>
              <a:t>URI + MÉTODOS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29" name="Google Shape;1029;p113"/>
          <p:cNvSpPr txBox="1"/>
          <p:nvPr>
            <p:ph idx="1" type="body"/>
          </p:nvPr>
        </p:nvSpPr>
        <p:spPr>
          <a:xfrm>
            <a:off x="311700" y="1152475"/>
            <a:ext cx="8520600" cy="4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r>
              <a:rPr lang="es" sz="162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http://alurafood.com/api/foods - </a:t>
            </a:r>
            <a:r>
              <a:rPr lang="es" sz="1629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  <a:t>GET </a:t>
            </a:r>
            <a:r>
              <a:rPr lang="es" sz="1629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// Obtener todas las comidas</a:t>
            </a:r>
            <a:endParaRPr sz="1629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30" name="Google Shape;1030;p113"/>
          <p:cNvSpPr txBox="1"/>
          <p:nvPr>
            <p:ph idx="1" type="body"/>
          </p:nvPr>
        </p:nvSpPr>
        <p:spPr>
          <a:xfrm>
            <a:off x="311700" y="1701525"/>
            <a:ext cx="8520600" cy="4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r>
              <a:rPr lang="es" sz="162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http://alurafood.com/api/foods - </a:t>
            </a:r>
            <a:r>
              <a:rPr lang="es" sz="1629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  <a:t>POST</a:t>
            </a:r>
            <a:r>
              <a:rPr lang="es" sz="162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s" sz="1629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// Crear una nueva comida</a:t>
            </a:r>
            <a:endParaRPr sz="1629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31" name="Google Shape;1031;p113"/>
          <p:cNvSpPr txBox="1"/>
          <p:nvPr>
            <p:ph idx="1" type="body"/>
          </p:nvPr>
        </p:nvSpPr>
        <p:spPr>
          <a:xfrm>
            <a:off x="311700" y="2312850"/>
            <a:ext cx="8520600" cy="4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s" sz="162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http://alurafood.com/api/foods/1 - </a:t>
            </a:r>
            <a:r>
              <a:rPr lang="es" sz="1629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  <a:t>PUT </a:t>
            </a:r>
            <a:r>
              <a:rPr lang="es" sz="1629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// Actualizar la comida 1</a:t>
            </a:r>
            <a:endParaRPr sz="1629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935"/>
              <a:buNone/>
            </a:pPr>
            <a:r>
              <a:t/>
            </a:r>
            <a:endParaRPr sz="1629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32" name="Google Shape;1032;p113"/>
          <p:cNvSpPr txBox="1"/>
          <p:nvPr>
            <p:ph idx="1" type="body"/>
          </p:nvPr>
        </p:nvSpPr>
        <p:spPr>
          <a:xfrm>
            <a:off x="311700" y="2929300"/>
            <a:ext cx="8520600" cy="4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r>
              <a:rPr lang="es" sz="162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http://alurafood.com/api/foods/1 - </a:t>
            </a:r>
            <a:r>
              <a:rPr lang="es" sz="1629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  <a:t>DELETE</a:t>
            </a:r>
            <a:r>
              <a:rPr lang="es" sz="162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s" sz="1629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// Eliminar la comida 1</a:t>
            </a:r>
            <a:endParaRPr sz="1629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33" name="Google Shape;1033;p113"/>
          <p:cNvSpPr txBox="1"/>
          <p:nvPr>
            <p:ph idx="1" type="body"/>
          </p:nvPr>
        </p:nvSpPr>
        <p:spPr>
          <a:xfrm>
            <a:off x="311700" y="3549425"/>
            <a:ext cx="8520600" cy="4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r>
              <a:rPr lang="es" sz="162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http://alurafood.com/api/foods/1 - </a:t>
            </a:r>
            <a:r>
              <a:rPr lang="es" sz="1629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  <a:t>GET</a:t>
            </a:r>
            <a:r>
              <a:rPr lang="es" sz="162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s" sz="1629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// Obtener la comida 1</a:t>
            </a:r>
            <a:endParaRPr sz="1629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Montserrat"/>
                <a:ea typeface="Montserrat"/>
                <a:cs typeface="Montserrat"/>
                <a:sym typeface="Montserrat"/>
              </a:rPr>
              <a:t>CRUD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39" name="Google Shape;1039;p114"/>
          <p:cNvSpPr txBox="1"/>
          <p:nvPr>
            <p:ph idx="1" type="body"/>
          </p:nvPr>
        </p:nvSpPr>
        <p:spPr>
          <a:xfrm>
            <a:off x="2101350" y="1152475"/>
            <a:ext cx="4941300" cy="161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Char char="●"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CREATE - POST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Char char="●"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READ - GET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Char char="●"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UPDATE - PUT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Char char="●"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DELETE - DELETE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1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Montserrat"/>
                <a:ea typeface="Montserrat"/>
                <a:cs typeface="Montserrat"/>
                <a:sym typeface="Montserrat"/>
              </a:rPr>
              <a:t>REST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45" name="Google Shape;1045;p1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046" name="Google Shape;1046;p115"/>
          <p:cNvSpPr/>
          <p:nvPr/>
        </p:nvSpPr>
        <p:spPr>
          <a:xfrm>
            <a:off x="3376350" y="1592550"/>
            <a:ext cx="2391300" cy="1958400"/>
          </a:xfrm>
          <a:prstGeom prst="triangle">
            <a:avLst>
              <a:gd fmla="val 50000" name="adj"/>
            </a:avLst>
          </a:prstGeom>
          <a:solidFill>
            <a:srgbClr val="4A86E8"/>
          </a:solidFill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A86E8"/>
              </a:solidFill>
            </a:endParaRPr>
          </a:p>
        </p:txBody>
      </p:sp>
      <p:sp>
        <p:nvSpPr>
          <p:cNvPr id="1047" name="Google Shape;1047;p115"/>
          <p:cNvSpPr txBox="1"/>
          <p:nvPr/>
        </p:nvSpPr>
        <p:spPr>
          <a:xfrm>
            <a:off x="396600" y="4381800"/>
            <a:ext cx="5855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*REpresentational State Transfer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1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Montserrat"/>
                <a:ea typeface="Montserrat"/>
                <a:cs typeface="Montserrat"/>
                <a:sym typeface="Montserrat"/>
              </a:rPr>
              <a:t>REST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53" name="Google Shape;1053;p1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054" name="Google Shape;1054;p116"/>
          <p:cNvSpPr/>
          <p:nvPr/>
        </p:nvSpPr>
        <p:spPr>
          <a:xfrm>
            <a:off x="3376350" y="1592550"/>
            <a:ext cx="2391300" cy="1958400"/>
          </a:xfrm>
          <a:prstGeom prst="triangle">
            <a:avLst>
              <a:gd fmla="val 50000" name="adj"/>
            </a:avLst>
          </a:prstGeom>
          <a:solidFill>
            <a:srgbClr val="4A86E8"/>
          </a:solidFill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A86E8"/>
              </a:solidFill>
            </a:endParaRPr>
          </a:p>
        </p:txBody>
      </p:sp>
      <p:sp>
        <p:nvSpPr>
          <p:cNvPr id="1055" name="Google Shape;1055;p116"/>
          <p:cNvSpPr txBox="1"/>
          <p:nvPr/>
        </p:nvSpPr>
        <p:spPr>
          <a:xfrm>
            <a:off x="396600" y="4381800"/>
            <a:ext cx="5855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*REpresentational State Transfer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56" name="Google Shape;1056;p116"/>
          <p:cNvSpPr txBox="1"/>
          <p:nvPr/>
        </p:nvSpPr>
        <p:spPr>
          <a:xfrm>
            <a:off x="4007850" y="1017725"/>
            <a:ext cx="1128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RECURSO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(URI)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0" name="Shape 1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1" name="Google Shape;1061;p1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Montserrat"/>
                <a:ea typeface="Montserrat"/>
                <a:cs typeface="Montserrat"/>
                <a:sym typeface="Montserrat"/>
              </a:rPr>
              <a:t>REST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62" name="Google Shape;1062;p1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063" name="Google Shape;1063;p117"/>
          <p:cNvSpPr/>
          <p:nvPr/>
        </p:nvSpPr>
        <p:spPr>
          <a:xfrm>
            <a:off x="3376350" y="1592550"/>
            <a:ext cx="2391300" cy="1958400"/>
          </a:xfrm>
          <a:prstGeom prst="triangle">
            <a:avLst>
              <a:gd fmla="val 50000" name="adj"/>
            </a:avLst>
          </a:prstGeom>
          <a:solidFill>
            <a:srgbClr val="4A86E8"/>
          </a:solidFill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A86E8"/>
              </a:solidFill>
            </a:endParaRPr>
          </a:p>
        </p:txBody>
      </p:sp>
      <p:sp>
        <p:nvSpPr>
          <p:cNvPr id="1064" name="Google Shape;1064;p117"/>
          <p:cNvSpPr txBox="1"/>
          <p:nvPr/>
        </p:nvSpPr>
        <p:spPr>
          <a:xfrm>
            <a:off x="396600" y="4381800"/>
            <a:ext cx="5855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*REpresentational State Transfer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65" name="Google Shape;1065;p117"/>
          <p:cNvSpPr txBox="1"/>
          <p:nvPr/>
        </p:nvSpPr>
        <p:spPr>
          <a:xfrm>
            <a:off x="4007850" y="1017725"/>
            <a:ext cx="1128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RECURSO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(URI)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66" name="Google Shape;1066;p117"/>
          <p:cNvSpPr txBox="1"/>
          <p:nvPr/>
        </p:nvSpPr>
        <p:spPr>
          <a:xfrm>
            <a:off x="1909975" y="3506175"/>
            <a:ext cx="2391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OPERACIONES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(GET/POST/PUT/DELETE)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0" name="Shape 1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1" name="Google Shape;1071;p1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Montserrat"/>
                <a:ea typeface="Montserrat"/>
                <a:cs typeface="Montserrat"/>
                <a:sym typeface="Montserrat"/>
              </a:rPr>
              <a:t>REST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72" name="Google Shape;1072;p1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073" name="Google Shape;1073;p118"/>
          <p:cNvSpPr/>
          <p:nvPr/>
        </p:nvSpPr>
        <p:spPr>
          <a:xfrm>
            <a:off x="3376350" y="1592550"/>
            <a:ext cx="2391300" cy="1958400"/>
          </a:xfrm>
          <a:prstGeom prst="triangle">
            <a:avLst>
              <a:gd fmla="val 50000" name="adj"/>
            </a:avLst>
          </a:prstGeom>
          <a:solidFill>
            <a:srgbClr val="4A86E8"/>
          </a:solidFill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A86E8"/>
              </a:solidFill>
            </a:endParaRPr>
          </a:p>
        </p:txBody>
      </p:sp>
      <p:sp>
        <p:nvSpPr>
          <p:cNvPr id="1074" name="Google Shape;1074;p118"/>
          <p:cNvSpPr txBox="1"/>
          <p:nvPr/>
        </p:nvSpPr>
        <p:spPr>
          <a:xfrm>
            <a:off x="396600" y="4381800"/>
            <a:ext cx="5855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*REpresentational State Transfer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75" name="Google Shape;1075;p118"/>
          <p:cNvSpPr txBox="1"/>
          <p:nvPr/>
        </p:nvSpPr>
        <p:spPr>
          <a:xfrm>
            <a:off x="4007850" y="1017725"/>
            <a:ext cx="1128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RECURSO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(URI)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76" name="Google Shape;1076;p118"/>
          <p:cNvSpPr txBox="1"/>
          <p:nvPr/>
        </p:nvSpPr>
        <p:spPr>
          <a:xfrm>
            <a:off x="1909975" y="3506175"/>
            <a:ext cx="2391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OPERACIONES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(GET/POST/PUT/DELETE)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77" name="Google Shape;1077;p118"/>
          <p:cNvSpPr txBox="1"/>
          <p:nvPr/>
        </p:nvSpPr>
        <p:spPr>
          <a:xfrm>
            <a:off x="4564425" y="3550950"/>
            <a:ext cx="2879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REPRESENTACIÓN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(JSON/XML/HTML)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1" name="Shape 1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2" name="Google Shape;1082;p1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Montserrat"/>
                <a:ea typeface="Montserrat"/>
                <a:cs typeface="Montserrat"/>
                <a:sym typeface="Montserrat"/>
              </a:rPr>
              <a:t>REST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83" name="Google Shape;1083;p1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084" name="Google Shape;1084;p119"/>
          <p:cNvSpPr/>
          <p:nvPr/>
        </p:nvSpPr>
        <p:spPr>
          <a:xfrm>
            <a:off x="3376350" y="1592550"/>
            <a:ext cx="2391300" cy="1958400"/>
          </a:xfrm>
          <a:prstGeom prst="triangle">
            <a:avLst>
              <a:gd fmla="val 50000" name="adj"/>
            </a:avLst>
          </a:prstGeom>
          <a:solidFill>
            <a:srgbClr val="4A86E8"/>
          </a:solidFill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A86E8"/>
              </a:solidFill>
            </a:endParaRPr>
          </a:p>
        </p:txBody>
      </p:sp>
      <p:sp>
        <p:nvSpPr>
          <p:cNvPr id="1085" name="Google Shape;1085;p119"/>
          <p:cNvSpPr txBox="1"/>
          <p:nvPr/>
        </p:nvSpPr>
        <p:spPr>
          <a:xfrm>
            <a:off x="396600" y="4381800"/>
            <a:ext cx="5855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*REpresentational State Transfer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86" name="Google Shape;1086;p119"/>
          <p:cNvSpPr txBox="1"/>
          <p:nvPr/>
        </p:nvSpPr>
        <p:spPr>
          <a:xfrm>
            <a:off x="4007850" y="1017725"/>
            <a:ext cx="1128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RECURSO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(URI)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87" name="Google Shape;1087;p119"/>
          <p:cNvSpPr txBox="1"/>
          <p:nvPr/>
        </p:nvSpPr>
        <p:spPr>
          <a:xfrm>
            <a:off x="1909975" y="3506175"/>
            <a:ext cx="2391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OPERACIONES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(GET/POST/PUT/DELETE)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88" name="Google Shape;1088;p119"/>
          <p:cNvSpPr txBox="1"/>
          <p:nvPr/>
        </p:nvSpPr>
        <p:spPr>
          <a:xfrm>
            <a:off x="4564425" y="3550950"/>
            <a:ext cx="2879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REPRESENTACIÓN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(JSON/XML/HTML)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9" name="Google Shape;1089;p119"/>
          <p:cNvSpPr txBox="1"/>
          <p:nvPr/>
        </p:nvSpPr>
        <p:spPr>
          <a:xfrm>
            <a:off x="4180650" y="2660575"/>
            <a:ext cx="782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HTTP</a:t>
            </a:r>
            <a:endParaRPr b="1"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4" name="Google Shape;1094;p1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Montserrat"/>
                <a:ea typeface="Montserrat"/>
                <a:cs typeface="Montserrat"/>
                <a:sym typeface="Montserrat"/>
              </a:rPr>
              <a:t>REST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95" name="Google Shape;1095;p1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Es una arquitectura para la comunicación entre aplicaciones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Aprovecha la estructura que HTTP proporciona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Los recursos son definidos </a:t>
            </a:r>
            <a:r>
              <a:rPr lang="es"/>
              <a:t>vía</a:t>
            </a:r>
            <a:r>
              <a:rPr lang="es"/>
              <a:t> URI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Operaciones con los métodos (GET/POST/PUT/DELETE)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Encabezados(Accept/Content-Type) para especificar la representación (JSON,XML,...)</a:t>
            </a:r>
            <a:endParaRPr/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9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0" name="Google Shape;1100;p1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MÉTODOS</a:t>
            </a:r>
            <a:endParaRPr/>
          </a:p>
        </p:txBody>
      </p:sp>
      <p:sp>
        <p:nvSpPr>
          <p:cNvPr id="1101" name="Google Shape;1101;p121"/>
          <p:cNvSpPr txBox="1"/>
          <p:nvPr>
            <p:ph idx="1" type="body"/>
          </p:nvPr>
        </p:nvSpPr>
        <p:spPr>
          <a:xfrm>
            <a:off x="1500000" y="1490675"/>
            <a:ext cx="6144000" cy="298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b="1"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GET</a:t>
            </a:r>
            <a:r>
              <a:rPr lang="es">
                <a:latin typeface="Montserrat"/>
                <a:ea typeface="Montserrat"/>
                <a:cs typeface="Montserrat"/>
                <a:sym typeface="Montserrat"/>
              </a:rPr>
              <a:t> - Obtener información del servidor(parámetros en URL)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b="1"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POST</a:t>
            </a:r>
            <a:r>
              <a:rPr lang="es">
                <a:latin typeface="Montserrat"/>
                <a:ea typeface="Montserrat"/>
                <a:cs typeface="Montserrat"/>
                <a:sym typeface="Montserrat"/>
              </a:rPr>
              <a:t> - Enviar datos(parámetros en el cuerpo de la petición)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b="1"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DELETE</a:t>
            </a:r>
            <a:r>
              <a:rPr lang="es">
                <a:latin typeface="Montserrat"/>
                <a:ea typeface="Montserrat"/>
                <a:cs typeface="Montserrat"/>
                <a:sym typeface="Montserrat"/>
              </a:rPr>
              <a:t> - Eliminar un recurso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b="1"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PUT</a:t>
            </a:r>
            <a:r>
              <a:rPr lang="es">
                <a:latin typeface="Montserrat"/>
                <a:ea typeface="Montserrat"/>
                <a:cs typeface="Montserrat"/>
                <a:sym typeface="Montserrat"/>
              </a:rPr>
              <a:t> - Actualizar un recurso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/>
          <p:nvPr>
            <p:ph type="title"/>
          </p:nvPr>
        </p:nvSpPr>
        <p:spPr>
          <a:xfrm>
            <a:off x="1080000" y="445025"/>
            <a:ext cx="7020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HTTP</a:t>
            </a:r>
            <a:endParaRPr/>
          </a:p>
        </p:txBody>
      </p:sp>
      <p:sp>
        <p:nvSpPr>
          <p:cNvPr id="124" name="Google Shape;124;p23"/>
          <p:cNvSpPr txBox="1"/>
          <p:nvPr>
            <p:ph idx="1" type="body"/>
          </p:nvPr>
        </p:nvSpPr>
        <p:spPr>
          <a:xfrm>
            <a:off x="1080000" y="2998750"/>
            <a:ext cx="7020000" cy="151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cxnSp>
        <p:nvCxnSpPr>
          <p:cNvPr id="125" name="Google Shape;125;p23"/>
          <p:cNvCxnSpPr/>
          <p:nvPr/>
        </p:nvCxnSpPr>
        <p:spPr>
          <a:xfrm>
            <a:off x="1100250" y="3703525"/>
            <a:ext cx="70008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6" name="Google Shape;126;p23"/>
          <p:cNvSpPr txBox="1"/>
          <p:nvPr/>
        </p:nvSpPr>
        <p:spPr>
          <a:xfrm>
            <a:off x="1203825" y="3254325"/>
            <a:ext cx="982200" cy="4002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HTTP 0.9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27" name="Google Shape;127;p23"/>
          <p:cNvSpPr txBox="1"/>
          <p:nvPr/>
        </p:nvSpPr>
        <p:spPr>
          <a:xfrm>
            <a:off x="2250963" y="3254325"/>
            <a:ext cx="1025700" cy="4002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HTTP 1.0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28" name="Google Shape;128;p23"/>
          <p:cNvSpPr txBox="1"/>
          <p:nvPr/>
        </p:nvSpPr>
        <p:spPr>
          <a:xfrm>
            <a:off x="3341625" y="3254325"/>
            <a:ext cx="2599800" cy="4002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HTTP 1.1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29" name="Google Shape;129;p23"/>
          <p:cNvSpPr txBox="1"/>
          <p:nvPr/>
        </p:nvSpPr>
        <p:spPr>
          <a:xfrm>
            <a:off x="6006375" y="3254325"/>
            <a:ext cx="982200" cy="4002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HTTP 2.0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30" name="Google Shape;130;p23"/>
          <p:cNvSpPr txBox="1"/>
          <p:nvPr/>
        </p:nvSpPr>
        <p:spPr>
          <a:xfrm>
            <a:off x="7053525" y="3254325"/>
            <a:ext cx="982200" cy="4002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HTTP 3.0</a:t>
            </a:r>
            <a:endParaRPr>
              <a:solidFill>
                <a:srgbClr val="F3F3F3"/>
              </a:solidFill>
            </a:endParaRPr>
          </a:p>
        </p:txBody>
      </p:sp>
      <p:cxnSp>
        <p:nvCxnSpPr>
          <p:cNvPr id="131" name="Google Shape;131;p23"/>
          <p:cNvCxnSpPr/>
          <p:nvPr/>
        </p:nvCxnSpPr>
        <p:spPr>
          <a:xfrm>
            <a:off x="1203825" y="3703525"/>
            <a:ext cx="0" cy="1524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2" name="Google Shape;132;p23"/>
          <p:cNvSpPr txBox="1"/>
          <p:nvPr/>
        </p:nvSpPr>
        <p:spPr>
          <a:xfrm>
            <a:off x="941925" y="3855925"/>
            <a:ext cx="523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</a:rPr>
              <a:t>1991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133" name="Google Shape;133;p23"/>
          <p:cNvSpPr txBox="1"/>
          <p:nvPr/>
        </p:nvSpPr>
        <p:spPr>
          <a:xfrm>
            <a:off x="1959875" y="3854275"/>
            <a:ext cx="523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</a:rPr>
              <a:t>1996</a:t>
            </a:r>
            <a:endParaRPr sz="1200">
              <a:solidFill>
                <a:srgbClr val="FFFFFF"/>
              </a:solidFill>
            </a:endParaRPr>
          </a:p>
        </p:txBody>
      </p:sp>
      <p:cxnSp>
        <p:nvCxnSpPr>
          <p:cNvPr id="134" name="Google Shape;134;p23"/>
          <p:cNvCxnSpPr/>
          <p:nvPr/>
        </p:nvCxnSpPr>
        <p:spPr>
          <a:xfrm>
            <a:off x="2221775" y="3713050"/>
            <a:ext cx="0" cy="1524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" name="Google Shape;135;p23"/>
          <p:cNvCxnSpPr/>
          <p:nvPr/>
        </p:nvCxnSpPr>
        <p:spPr>
          <a:xfrm>
            <a:off x="3310000" y="3713050"/>
            <a:ext cx="0" cy="1524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6" name="Google Shape;136;p23"/>
          <p:cNvSpPr txBox="1"/>
          <p:nvPr/>
        </p:nvSpPr>
        <p:spPr>
          <a:xfrm>
            <a:off x="3048100" y="3865450"/>
            <a:ext cx="523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</a:rPr>
              <a:t>1999</a:t>
            </a:r>
            <a:endParaRPr sz="1200">
              <a:solidFill>
                <a:srgbClr val="FFFFFF"/>
              </a:solidFill>
            </a:endParaRPr>
          </a:p>
        </p:txBody>
      </p:sp>
      <p:cxnSp>
        <p:nvCxnSpPr>
          <p:cNvPr id="137" name="Google Shape;137;p23"/>
          <p:cNvCxnSpPr/>
          <p:nvPr/>
        </p:nvCxnSpPr>
        <p:spPr>
          <a:xfrm>
            <a:off x="5978225" y="3713050"/>
            <a:ext cx="0" cy="1524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8" name="Google Shape;138;p23"/>
          <p:cNvSpPr txBox="1"/>
          <p:nvPr/>
        </p:nvSpPr>
        <p:spPr>
          <a:xfrm>
            <a:off x="5716325" y="3855925"/>
            <a:ext cx="523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</a:rPr>
              <a:t>2015</a:t>
            </a:r>
            <a:endParaRPr sz="1200">
              <a:solidFill>
                <a:srgbClr val="FFFFFF"/>
              </a:solidFill>
            </a:endParaRPr>
          </a:p>
        </p:txBody>
      </p:sp>
      <p:cxnSp>
        <p:nvCxnSpPr>
          <p:cNvPr id="139" name="Google Shape;139;p23"/>
          <p:cNvCxnSpPr/>
          <p:nvPr/>
        </p:nvCxnSpPr>
        <p:spPr>
          <a:xfrm>
            <a:off x="7026150" y="3703525"/>
            <a:ext cx="0" cy="1524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0" name="Google Shape;140;p23"/>
          <p:cNvSpPr txBox="1"/>
          <p:nvPr/>
        </p:nvSpPr>
        <p:spPr>
          <a:xfrm>
            <a:off x="6764250" y="3865450"/>
            <a:ext cx="523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</a:rPr>
              <a:t>2018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141" name="Google Shape;141;p23"/>
          <p:cNvSpPr txBox="1"/>
          <p:nvPr/>
        </p:nvSpPr>
        <p:spPr>
          <a:xfrm>
            <a:off x="1100250" y="1260175"/>
            <a:ext cx="7000800" cy="7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" sz="1800">
                <a:solidFill>
                  <a:srgbClr val="FFFFFF"/>
                </a:solidFill>
              </a:rPr>
              <a:t>Es un protocolo de Internet el cual nos permite la transferencia de información.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5" name="Shape 1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06" name="Google Shape;1106;p122"/>
          <p:cNvCxnSpPr/>
          <p:nvPr/>
        </p:nvCxnSpPr>
        <p:spPr>
          <a:xfrm>
            <a:off x="1079350" y="5400"/>
            <a:ext cx="0" cy="51237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07" name="Google Shape;1107;p122"/>
          <p:cNvSpPr txBox="1"/>
          <p:nvPr/>
        </p:nvSpPr>
        <p:spPr>
          <a:xfrm>
            <a:off x="1079350" y="-14400"/>
            <a:ext cx="70206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2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HTTP </a:t>
            </a:r>
            <a:endParaRPr sz="302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2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Versión 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108" name="Google Shape;1108;p122"/>
          <p:cNvCxnSpPr/>
          <p:nvPr/>
        </p:nvCxnSpPr>
        <p:spPr>
          <a:xfrm>
            <a:off x="3110800" y="2568000"/>
            <a:ext cx="2957700" cy="75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2" name="Shape 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3" name="Google Shape;1113;p1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0000" y="1867038"/>
            <a:ext cx="1409424" cy="1409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4" name="Google Shape;1114;p1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67750" y="1905613"/>
            <a:ext cx="1332250" cy="1332250"/>
          </a:xfrm>
          <a:prstGeom prst="rect">
            <a:avLst/>
          </a:prstGeom>
          <a:noFill/>
          <a:ln>
            <a:noFill/>
          </a:ln>
        </p:spPr>
      </p:pic>
      <p:sp>
        <p:nvSpPr>
          <p:cNvPr id="1115" name="Google Shape;1115;p123"/>
          <p:cNvSpPr txBox="1"/>
          <p:nvPr/>
        </p:nvSpPr>
        <p:spPr>
          <a:xfrm>
            <a:off x="3277800" y="477650"/>
            <a:ext cx="2588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</a:rPr>
              <a:t>CLIENTE - SERVIDOR</a:t>
            </a:r>
            <a:endParaRPr sz="1800">
              <a:solidFill>
                <a:srgbClr val="FFFFFF"/>
              </a:solidFill>
            </a:endParaRPr>
          </a:p>
        </p:txBody>
      </p:sp>
      <p:cxnSp>
        <p:nvCxnSpPr>
          <p:cNvPr id="1116" name="Google Shape;1116;p123"/>
          <p:cNvCxnSpPr/>
          <p:nvPr/>
        </p:nvCxnSpPr>
        <p:spPr>
          <a:xfrm>
            <a:off x="2503500" y="2319800"/>
            <a:ext cx="4559100" cy="51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17" name="Google Shape;1117;p123"/>
          <p:cNvSpPr txBox="1"/>
          <p:nvPr/>
        </p:nvSpPr>
        <p:spPr>
          <a:xfrm>
            <a:off x="1901025" y="1905613"/>
            <a:ext cx="5855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GET - https://www.aluracursos.com/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118" name="Google Shape;1118;p123"/>
          <p:cNvCxnSpPr/>
          <p:nvPr/>
        </p:nvCxnSpPr>
        <p:spPr>
          <a:xfrm rot="10800000">
            <a:off x="2489425" y="2909525"/>
            <a:ext cx="45231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19" name="Google Shape;1119;p123"/>
          <p:cNvSpPr txBox="1"/>
          <p:nvPr/>
        </p:nvSpPr>
        <p:spPr>
          <a:xfrm>
            <a:off x="1644450" y="2985713"/>
            <a:ext cx="5855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200- OK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HTML</a:t>
            </a:r>
            <a:endParaRPr sz="1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3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4" name="Google Shape;1124;p124"/>
          <p:cNvSpPr txBox="1"/>
          <p:nvPr/>
        </p:nvSpPr>
        <p:spPr>
          <a:xfrm>
            <a:off x="0" y="-14400"/>
            <a:ext cx="91872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chemeClr val="dk1"/>
                </a:solidFill>
              </a:rPr>
              <a:t>ENCABEZADOS BINARIOS, GZIP/HPACK y TLS</a:t>
            </a:r>
            <a:endParaRPr sz="2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8" name="Shape 1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Google Shape;1129;p125"/>
          <p:cNvSpPr txBox="1"/>
          <p:nvPr>
            <p:ph idx="1" type="body"/>
          </p:nvPr>
        </p:nvSpPr>
        <p:spPr>
          <a:xfrm>
            <a:off x="1864350" y="284700"/>
            <a:ext cx="6026700" cy="4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&gt; GET   /   HTTP/1.1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&gt; Host: www.aluracursos.com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&gt; User-Agent: curl/7.64.1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&gt; Accept: */*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HTTP/1.1   200 OK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Content-Type: text/html; charset=utf-8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Content-Language: es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Accept-Ranges: bytes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Content-Length: 87363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&lt;!DOCTYPE html&gt;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&lt;html class="client-nojs" lang="es" dir="ltr"&gt;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&lt;head&gt;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&lt;meta charset="UTF-8"/&gt;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3" name="Shape 1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Google Shape;1134;p126"/>
          <p:cNvSpPr txBox="1"/>
          <p:nvPr>
            <p:ph idx="1" type="body"/>
          </p:nvPr>
        </p:nvSpPr>
        <p:spPr>
          <a:xfrm>
            <a:off x="1864350" y="284700"/>
            <a:ext cx="6026700" cy="4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&gt; GET   /   HTTP/1.1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&gt; Host: www.aluracursos.com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&gt; User-Agent: curl/7.64.1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&gt; Accept: */*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HTTP/1.1   200 OK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Content-Type: text/html; charset=utf-8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Content-Language: es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Accept-Ranges: bytes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Content-Length: 87363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&lt;!DOCTYPE html&gt;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&lt;html class="client-nojs" lang="es" dir="ltr"&gt;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&lt;head&gt;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&lt;meta charset="UTF-8"/&gt;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35" name="Google Shape;1135;p126"/>
          <p:cNvSpPr/>
          <p:nvPr/>
        </p:nvSpPr>
        <p:spPr>
          <a:xfrm>
            <a:off x="1864350" y="544575"/>
            <a:ext cx="5723700" cy="1021500"/>
          </a:xfrm>
          <a:prstGeom prst="rect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6" name="Google Shape;1136;p126"/>
          <p:cNvSpPr txBox="1"/>
          <p:nvPr/>
        </p:nvSpPr>
        <p:spPr>
          <a:xfrm>
            <a:off x="6632975" y="544575"/>
            <a:ext cx="965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Petición</a:t>
            </a:r>
            <a:endParaRPr>
              <a:solidFill>
                <a:schemeClr val="accent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0" name="Shape 1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" name="Google Shape;1141;p127"/>
          <p:cNvSpPr txBox="1"/>
          <p:nvPr>
            <p:ph idx="1" type="body"/>
          </p:nvPr>
        </p:nvSpPr>
        <p:spPr>
          <a:xfrm>
            <a:off x="1864350" y="284700"/>
            <a:ext cx="6026700" cy="4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&gt; GET   /   HTTP/1.1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&gt; Host: www.aluracursos.com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&gt; User-Agent: curl/7.64.1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&gt; Accept: */*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HTTP/1.1   200 OK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Content-Type: text/html; charset=utf-8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Content-Language: es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Accept-Ranges: bytes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Content-Length: 87363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&lt;!DOCTYPE html&gt;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&lt;html class="client-nojs" lang="es" dir="ltr"&gt;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&lt;head&gt;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&lt;meta charset="UTF-8"/&gt;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42" name="Google Shape;1142;p127"/>
          <p:cNvSpPr/>
          <p:nvPr/>
        </p:nvSpPr>
        <p:spPr>
          <a:xfrm>
            <a:off x="1864350" y="544575"/>
            <a:ext cx="5723700" cy="1021500"/>
          </a:xfrm>
          <a:prstGeom prst="rect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3" name="Google Shape;1143;p127"/>
          <p:cNvSpPr txBox="1"/>
          <p:nvPr/>
        </p:nvSpPr>
        <p:spPr>
          <a:xfrm>
            <a:off x="6632975" y="544575"/>
            <a:ext cx="965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Petición</a:t>
            </a:r>
            <a:endParaRPr>
              <a:solidFill>
                <a:schemeClr val="accent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44" name="Google Shape;1144;p127"/>
          <p:cNvSpPr/>
          <p:nvPr/>
        </p:nvSpPr>
        <p:spPr>
          <a:xfrm>
            <a:off x="1864350" y="1839975"/>
            <a:ext cx="5723700" cy="2440200"/>
          </a:xfrm>
          <a:prstGeom prst="rect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5" name="Google Shape;1145;p127"/>
          <p:cNvSpPr txBox="1"/>
          <p:nvPr/>
        </p:nvSpPr>
        <p:spPr>
          <a:xfrm>
            <a:off x="6434625" y="1916175"/>
            <a:ext cx="116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Respuesta</a:t>
            </a:r>
            <a:endParaRPr>
              <a:solidFill>
                <a:schemeClr val="accent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9" name="Shape 1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0" name="Google Shape;1150;p128"/>
          <p:cNvSpPr txBox="1"/>
          <p:nvPr>
            <p:ph idx="1" type="body"/>
          </p:nvPr>
        </p:nvSpPr>
        <p:spPr>
          <a:xfrm>
            <a:off x="1864350" y="284700"/>
            <a:ext cx="6026700" cy="4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&gt; GET   /   HTTP/1.1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&gt; Host: www.aluracursos.com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&gt; User-Agent: curl/7.64.1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&gt; Accept: */*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HTTP/1.1   200 OK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Content-Type: text/html; charset=utf-8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Content-Language: es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Accept-Ranges: bytes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Content-Length: 87363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&lt;!DOCTYPE html&gt;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&lt;html class="client-nojs" lang="es" dir="ltr"&gt;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&lt;head&gt;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&lt;meta charset="UTF-8"/&gt;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51" name="Google Shape;1151;p128"/>
          <p:cNvSpPr/>
          <p:nvPr/>
        </p:nvSpPr>
        <p:spPr>
          <a:xfrm>
            <a:off x="1864350" y="752875"/>
            <a:ext cx="1470000" cy="192000"/>
          </a:xfrm>
          <a:prstGeom prst="rect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2" name="Google Shape;1152;p128"/>
          <p:cNvSpPr txBox="1"/>
          <p:nvPr/>
        </p:nvSpPr>
        <p:spPr>
          <a:xfrm>
            <a:off x="6028025" y="544575"/>
            <a:ext cx="1570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Método y URL</a:t>
            </a:r>
            <a:endParaRPr>
              <a:solidFill>
                <a:schemeClr val="accent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53" name="Google Shape;1153;p128"/>
          <p:cNvSpPr/>
          <p:nvPr/>
        </p:nvSpPr>
        <p:spPr>
          <a:xfrm>
            <a:off x="1864350" y="1973775"/>
            <a:ext cx="1470000" cy="192000"/>
          </a:xfrm>
          <a:prstGeom prst="rect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4" name="Google Shape;1154;p128"/>
          <p:cNvSpPr txBox="1"/>
          <p:nvPr/>
        </p:nvSpPr>
        <p:spPr>
          <a:xfrm>
            <a:off x="6292625" y="1869675"/>
            <a:ext cx="1306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Status Code</a:t>
            </a:r>
            <a:endParaRPr>
              <a:solidFill>
                <a:schemeClr val="accent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55" name="Google Shape;1155;p128"/>
          <p:cNvSpPr/>
          <p:nvPr/>
        </p:nvSpPr>
        <p:spPr>
          <a:xfrm>
            <a:off x="1864350" y="3344325"/>
            <a:ext cx="3411600" cy="793500"/>
          </a:xfrm>
          <a:prstGeom prst="rect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6" name="Google Shape;1156;p128"/>
          <p:cNvSpPr txBox="1"/>
          <p:nvPr/>
        </p:nvSpPr>
        <p:spPr>
          <a:xfrm>
            <a:off x="6510825" y="3287775"/>
            <a:ext cx="116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Respuesta</a:t>
            </a:r>
            <a:endParaRPr>
              <a:solidFill>
                <a:schemeClr val="accent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29"/>
          <p:cNvSpPr txBox="1"/>
          <p:nvPr>
            <p:ph idx="1" type="body"/>
          </p:nvPr>
        </p:nvSpPr>
        <p:spPr>
          <a:xfrm>
            <a:off x="1864350" y="284700"/>
            <a:ext cx="6026700" cy="4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&gt; GET   /   HTTP/1.1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&gt; Host: www.aluracursos.com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&gt; User-Agent: curl/7.64.1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&gt; Accept: */*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HTTP/1.1   200 OK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Content-Type: text/html; charset=utf-8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Content-Language: es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Accept-Ranges: bytes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Content-Length: 87363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&lt;!DOCTYPE html&gt;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&lt;html class="client-nojs" lang="es" dir="ltr"&gt;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&lt;head&gt;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&lt;meta charset="UTF-8"/&gt;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62" name="Google Shape;1162;p129"/>
          <p:cNvSpPr/>
          <p:nvPr/>
        </p:nvSpPr>
        <p:spPr>
          <a:xfrm>
            <a:off x="1864350" y="544575"/>
            <a:ext cx="5723700" cy="4069500"/>
          </a:xfrm>
          <a:prstGeom prst="rect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3" name="Google Shape;1163;p129"/>
          <p:cNvSpPr txBox="1"/>
          <p:nvPr/>
        </p:nvSpPr>
        <p:spPr>
          <a:xfrm>
            <a:off x="6709175" y="544575"/>
            <a:ext cx="965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TEXTO</a:t>
            </a:r>
            <a:endParaRPr>
              <a:solidFill>
                <a:schemeClr val="accent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7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p130"/>
          <p:cNvSpPr/>
          <p:nvPr/>
        </p:nvSpPr>
        <p:spPr>
          <a:xfrm>
            <a:off x="1864350" y="3344325"/>
            <a:ext cx="3411600" cy="793500"/>
          </a:xfrm>
          <a:prstGeom prst="rect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9" name="Google Shape;1169;p130"/>
          <p:cNvSpPr txBox="1"/>
          <p:nvPr>
            <p:ph idx="1" type="body"/>
          </p:nvPr>
        </p:nvSpPr>
        <p:spPr>
          <a:xfrm>
            <a:off x="1864350" y="284700"/>
            <a:ext cx="6026700" cy="4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&gt; GET   /   HTTP/1.1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&gt; Host: www.aluracursos.com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&gt; User-Agent: curl/7.64.1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&gt; Accept: */*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HTTP/1.1   200 OK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Content-Type: text/html; charset=utf-8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Content-Language: es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Accept-Ranges: bytes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Content-Length: 87363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H4sIAAAAAAAA/12Q3U4CMRBGX2XsdRfj/S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4JQwxoiS+FZaGaOUDS723/jqe4EWCUAS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+Y8oeUEW23a/mwABwU+v7arYNZOIcarI9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13Gasd/2ewJas0cdsSAiGEROUU7813+OWn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70" name="Google Shape;1170;p130"/>
          <p:cNvSpPr txBox="1"/>
          <p:nvPr/>
        </p:nvSpPr>
        <p:spPr>
          <a:xfrm>
            <a:off x="6510825" y="3287775"/>
            <a:ext cx="116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GZIP</a:t>
            </a:r>
            <a:endParaRPr>
              <a:solidFill>
                <a:schemeClr val="accent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4" name="Shape 1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5" name="Google Shape;1175;p131"/>
          <p:cNvSpPr txBox="1"/>
          <p:nvPr>
            <p:ph idx="1" type="body"/>
          </p:nvPr>
        </p:nvSpPr>
        <p:spPr>
          <a:xfrm>
            <a:off x="1864350" y="284700"/>
            <a:ext cx="6026700" cy="4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10010110  01011011  10110011  10010111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HTTP/1.1   200 OK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Content-Type: text/html; charset=utf-8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Content-Language: es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Accept-Ranges: bytes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Content-Length: 87363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H4sIAAAAAAAA/12Q3U4CMRBGX2XsdRfj/S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4JQwxoiS+FZaGaOUDS723/jqe4EWCUAS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+Y8oeUEW23a/mwABwU+v7arYNZOIcarI9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13Gasd/2ewJas0cdsSAiGEROUU7813+OWn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76" name="Google Shape;1176;p131"/>
          <p:cNvSpPr/>
          <p:nvPr/>
        </p:nvSpPr>
        <p:spPr>
          <a:xfrm>
            <a:off x="1864350" y="2887125"/>
            <a:ext cx="3411600" cy="793500"/>
          </a:xfrm>
          <a:prstGeom prst="rect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7" name="Google Shape;1177;p131"/>
          <p:cNvSpPr txBox="1"/>
          <p:nvPr/>
        </p:nvSpPr>
        <p:spPr>
          <a:xfrm>
            <a:off x="6510825" y="2906775"/>
            <a:ext cx="116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GZIP</a:t>
            </a:r>
            <a:endParaRPr>
              <a:solidFill>
                <a:schemeClr val="accent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78" name="Google Shape;1178;p131"/>
          <p:cNvSpPr/>
          <p:nvPr/>
        </p:nvSpPr>
        <p:spPr>
          <a:xfrm>
            <a:off x="1864350" y="722375"/>
            <a:ext cx="2760900" cy="284400"/>
          </a:xfrm>
          <a:prstGeom prst="rect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9" name="Google Shape;1179;p131"/>
          <p:cNvSpPr txBox="1"/>
          <p:nvPr/>
        </p:nvSpPr>
        <p:spPr>
          <a:xfrm>
            <a:off x="6510825" y="649275"/>
            <a:ext cx="116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Binario</a:t>
            </a:r>
            <a:endParaRPr>
              <a:solidFill>
                <a:schemeClr val="accent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4"/>
          <p:cNvSpPr txBox="1"/>
          <p:nvPr>
            <p:ph idx="1" type="body"/>
          </p:nvPr>
        </p:nvSpPr>
        <p:spPr>
          <a:xfrm>
            <a:off x="1790850" y="235200"/>
            <a:ext cx="5562300" cy="4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s" sz="2000">
                <a:solidFill>
                  <a:srgbClr val="FFFFFF"/>
                </a:solidFill>
              </a:rPr>
              <a:t>NAVEGADORES</a:t>
            </a:r>
            <a:endParaRPr sz="2000">
              <a:solidFill>
                <a:srgbClr val="FFFFFF"/>
              </a:solidFill>
            </a:endParaRPr>
          </a:p>
        </p:txBody>
      </p:sp>
      <p:pic>
        <p:nvPicPr>
          <p:cNvPr id="147" name="Google Shape;14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2525" y="1136338"/>
            <a:ext cx="1383672" cy="13836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71949" y="3113888"/>
            <a:ext cx="1524825" cy="1518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55350" y="3008300"/>
            <a:ext cx="1524826" cy="149723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55339" y="1136337"/>
            <a:ext cx="1340140" cy="13836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3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4" name="Google Shape;1184;p132"/>
          <p:cNvSpPr txBox="1"/>
          <p:nvPr>
            <p:ph idx="1" type="body"/>
          </p:nvPr>
        </p:nvSpPr>
        <p:spPr>
          <a:xfrm>
            <a:off x="1864350" y="284700"/>
            <a:ext cx="6026700" cy="4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1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10010110  01011011  10110011  10010111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00101101  01101001  01001101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00011101</a:t>
            </a: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  </a:t>
            </a: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01001101  11000110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11000110  11010010  10001101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H4sIAAAAAAAA/12Q3U4CMRBGX2XsdRfj/S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4JQwxoiS+FZaGaOUDS723/jqe4EWCUAS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+Y8oeUEW23a/mwABwU+v7arYNZOIcarI9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13Gasd/2ewJas0cdsSAiGEROUU7813+OWn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85" name="Google Shape;1185;p132"/>
          <p:cNvSpPr/>
          <p:nvPr/>
        </p:nvSpPr>
        <p:spPr>
          <a:xfrm>
            <a:off x="1864350" y="2810925"/>
            <a:ext cx="3411600" cy="793500"/>
          </a:xfrm>
          <a:prstGeom prst="rect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6" name="Google Shape;1186;p132"/>
          <p:cNvSpPr txBox="1"/>
          <p:nvPr/>
        </p:nvSpPr>
        <p:spPr>
          <a:xfrm>
            <a:off x="6510825" y="3007575"/>
            <a:ext cx="116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GZIP</a:t>
            </a:r>
            <a:endParaRPr>
              <a:solidFill>
                <a:schemeClr val="accent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87" name="Google Shape;1187;p132"/>
          <p:cNvSpPr/>
          <p:nvPr/>
        </p:nvSpPr>
        <p:spPr>
          <a:xfrm>
            <a:off x="1864350" y="798575"/>
            <a:ext cx="2760900" cy="284400"/>
          </a:xfrm>
          <a:prstGeom prst="rect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8" name="Google Shape;1188;p132"/>
          <p:cNvSpPr txBox="1"/>
          <p:nvPr/>
        </p:nvSpPr>
        <p:spPr>
          <a:xfrm>
            <a:off x="6510825" y="649275"/>
            <a:ext cx="116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Binario</a:t>
            </a:r>
            <a:endParaRPr>
              <a:solidFill>
                <a:schemeClr val="accent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89" name="Google Shape;1189;p132"/>
          <p:cNvSpPr/>
          <p:nvPr/>
        </p:nvSpPr>
        <p:spPr>
          <a:xfrm>
            <a:off x="1864350" y="1621875"/>
            <a:ext cx="2171400" cy="574500"/>
          </a:xfrm>
          <a:prstGeom prst="rect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0" name="Google Shape;1190;p132"/>
          <p:cNvSpPr txBox="1"/>
          <p:nvPr/>
        </p:nvSpPr>
        <p:spPr>
          <a:xfrm>
            <a:off x="6510825" y="1709025"/>
            <a:ext cx="116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Binario</a:t>
            </a:r>
            <a:endParaRPr>
              <a:solidFill>
                <a:schemeClr val="accent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4" name="Shape 1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5" name="Google Shape;1195;p133"/>
          <p:cNvSpPr txBox="1"/>
          <p:nvPr>
            <p:ph idx="1" type="body"/>
          </p:nvPr>
        </p:nvSpPr>
        <p:spPr>
          <a:xfrm>
            <a:off x="1864350" y="284700"/>
            <a:ext cx="6026700" cy="4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1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%&amp;”·$”·#&amp;%&amp;/((&amp;/)943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/”·$254</a:t>
            </a: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”%</a:t>
            </a: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#1&amp;=!”/&amp;##&amp;%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&amp;·$!#/&amp;%(/·$)=&amp;·*$6422&amp;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64/%$#5#&amp;/232#%$&amp;/)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H4sIAAAAAAAA/12Q3U4CMRBGX2XsdRfj/S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4JQwxoiS+FZaGaOUDS723/jqe4EWCUAS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+Y8oeUEW23a/mwABwU+v7arYNZOIcarI9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13Gasd/2ewJas0cdsSAiGEROUU7813+OWn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96" name="Google Shape;1196;p133"/>
          <p:cNvSpPr/>
          <p:nvPr/>
        </p:nvSpPr>
        <p:spPr>
          <a:xfrm>
            <a:off x="1864350" y="2810925"/>
            <a:ext cx="3411600" cy="793500"/>
          </a:xfrm>
          <a:prstGeom prst="rect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7" name="Google Shape;1197;p133"/>
          <p:cNvSpPr txBox="1"/>
          <p:nvPr/>
        </p:nvSpPr>
        <p:spPr>
          <a:xfrm>
            <a:off x="6510825" y="3007575"/>
            <a:ext cx="116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GZIP</a:t>
            </a:r>
            <a:endParaRPr>
              <a:solidFill>
                <a:schemeClr val="accent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98" name="Google Shape;1198;p133"/>
          <p:cNvSpPr/>
          <p:nvPr/>
        </p:nvSpPr>
        <p:spPr>
          <a:xfrm>
            <a:off x="1864350" y="805750"/>
            <a:ext cx="2171400" cy="284400"/>
          </a:xfrm>
          <a:prstGeom prst="rect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9" name="Google Shape;1199;p133"/>
          <p:cNvSpPr txBox="1"/>
          <p:nvPr/>
        </p:nvSpPr>
        <p:spPr>
          <a:xfrm>
            <a:off x="5885725" y="649275"/>
            <a:ext cx="1789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Binario + HPACK</a:t>
            </a:r>
            <a:endParaRPr>
              <a:solidFill>
                <a:schemeClr val="accent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00" name="Google Shape;1200;p133"/>
          <p:cNvSpPr/>
          <p:nvPr/>
        </p:nvSpPr>
        <p:spPr>
          <a:xfrm>
            <a:off x="1864350" y="1621875"/>
            <a:ext cx="2171400" cy="574500"/>
          </a:xfrm>
          <a:prstGeom prst="rect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1" name="Google Shape;1201;p133"/>
          <p:cNvSpPr txBox="1"/>
          <p:nvPr/>
        </p:nvSpPr>
        <p:spPr>
          <a:xfrm>
            <a:off x="5921325" y="1709025"/>
            <a:ext cx="1789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Binario + HPACK</a:t>
            </a:r>
            <a:endParaRPr>
              <a:solidFill>
                <a:schemeClr val="accent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134"/>
          <p:cNvSpPr/>
          <p:nvPr/>
        </p:nvSpPr>
        <p:spPr>
          <a:xfrm>
            <a:off x="1864350" y="2810925"/>
            <a:ext cx="3411600" cy="793500"/>
          </a:xfrm>
          <a:prstGeom prst="rect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7" name="Google Shape;1207;p134"/>
          <p:cNvSpPr/>
          <p:nvPr/>
        </p:nvSpPr>
        <p:spPr>
          <a:xfrm>
            <a:off x="1864350" y="1621875"/>
            <a:ext cx="2171400" cy="574500"/>
          </a:xfrm>
          <a:prstGeom prst="rect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8" name="Google Shape;1208;p134"/>
          <p:cNvSpPr/>
          <p:nvPr/>
        </p:nvSpPr>
        <p:spPr>
          <a:xfrm>
            <a:off x="1864350" y="805750"/>
            <a:ext cx="2760900" cy="284400"/>
          </a:xfrm>
          <a:prstGeom prst="rect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9" name="Google Shape;1209;p134"/>
          <p:cNvSpPr txBox="1"/>
          <p:nvPr>
            <p:ph idx="1" type="body"/>
          </p:nvPr>
        </p:nvSpPr>
        <p:spPr>
          <a:xfrm>
            <a:off x="1864350" y="284700"/>
            <a:ext cx="6026700" cy="4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1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???????????????????????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?????????????????????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?????????????????????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?????????????????????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?????????????????????????????????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?????????????????????????????????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?????????????????????????????????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?????????????????????????????????</a:t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10" name="Google Shape;1210;p134"/>
          <p:cNvSpPr txBox="1"/>
          <p:nvPr/>
        </p:nvSpPr>
        <p:spPr>
          <a:xfrm>
            <a:off x="6510825" y="3007575"/>
            <a:ext cx="116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GZIP &gt; TLS</a:t>
            </a:r>
            <a:endParaRPr>
              <a:solidFill>
                <a:schemeClr val="accent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11" name="Google Shape;1211;p134"/>
          <p:cNvSpPr txBox="1"/>
          <p:nvPr/>
        </p:nvSpPr>
        <p:spPr>
          <a:xfrm>
            <a:off x="5503525" y="649275"/>
            <a:ext cx="2171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Binario &gt; HPACK &gt; TLS</a:t>
            </a:r>
            <a:endParaRPr>
              <a:solidFill>
                <a:schemeClr val="accent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12" name="Google Shape;1212;p134"/>
          <p:cNvSpPr txBox="1"/>
          <p:nvPr/>
        </p:nvSpPr>
        <p:spPr>
          <a:xfrm>
            <a:off x="5579725" y="1709025"/>
            <a:ext cx="2171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Binario &gt; HPACK &gt; TLS</a:t>
            </a:r>
            <a:endParaRPr>
              <a:solidFill>
                <a:schemeClr val="accent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135"/>
          <p:cNvSpPr txBox="1"/>
          <p:nvPr/>
        </p:nvSpPr>
        <p:spPr>
          <a:xfrm>
            <a:off x="0" y="-14400"/>
            <a:ext cx="91872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ENCABEZADOS STATEFUL</a:t>
            </a:r>
            <a:endParaRPr sz="302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1" name="Shape 1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2" name="Google Shape;1222;p136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1620">
                <a:latin typeface="Montserrat"/>
                <a:ea typeface="Montserrat"/>
                <a:cs typeface="Montserrat"/>
                <a:sym typeface="Montserrat"/>
              </a:rPr>
              <a:t>GET /</a:t>
            </a:r>
            <a:endParaRPr sz="162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23" name="Google Shape;1223;p136"/>
          <p:cNvSpPr txBox="1"/>
          <p:nvPr>
            <p:ph idx="1" type="body"/>
          </p:nvPr>
        </p:nvSpPr>
        <p:spPr>
          <a:xfrm>
            <a:off x="311700" y="666700"/>
            <a:ext cx="8520600" cy="195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HOST</a:t>
            </a:r>
            <a:r>
              <a:rPr lang="es" sz="1100">
                <a:latin typeface="Montserrat"/>
                <a:ea typeface="Montserrat"/>
                <a:cs typeface="Montserrat"/>
                <a:sym typeface="Montserrat"/>
              </a:rPr>
              <a:t>: www.aluracursos.com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User-Agent</a:t>
            </a:r>
            <a:r>
              <a:rPr lang="es" sz="1100">
                <a:latin typeface="Montserrat"/>
                <a:ea typeface="Montserrat"/>
                <a:cs typeface="Montserrat"/>
                <a:sym typeface="Montserrat"/>
              </a:rPr>
              <a:t>: </a:t>
            </a:r>
            <a:r>
              <a:rPr lang="es" sz="1100">
                <a:solidFill>
                  <a:srgbClr val="CDCDCD"/>
                </a:solidFill>
                <a:latin typeface="Montserrat"/>
                <a:ea typeface="Montserrat"/>
                <a:cs typeface="Montserrat"/>
                <a:sym typeface="Montserrat"/>
              </a:rPr>
              <a:t>Mozilla/5.0 (Macintosh; Intel Mac OS X 11_2_3) AppleWebKit/537.36 (KHTML, like Gecko) Chrome/89.0.4389.128 Safari/537.36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Accept</a:t>
            </a:r>
            <a:r>
              <a:rPr lang="es" sz="1100">
                <a:latin typeface="Montserrat"/>
                <a:ea typeface="Montserrat"/>
                <a:cs typeface="Montserrat"/>
                <a:sym typeface="Montserrat"/>
              </a:rPr>
              <a:t>: </a:t>
            </a:r>
            <a:r>
              <a:rPr lang="es" sz="1100">
                <a:solidFill>
                  <a:srgbClr val="CDCDCD"/>
                </a:solidFill>
                <a:latin typeface="Montserrat"/>
                <a:ea typeface="Montserrat"/>
                <a:cs typeface="Montserrat"/>
                <a:sym typeface="Montserrat"/>
              </a:rPr>
              <a:t>text/html,application/xhtml+xml,application/xml;q=0.9,image/avif,image/webp,image/apng,*/*;q=0.8,application/    signed-exchange;v=b3;q=0.9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Accept-Language</a:t>
            </a:r>
            <a:r>
              <a:rPr lang="es" sz="1100">
                <a:latin typeface="Montserrat"/>
                <a:ea typeface="Montserrat"/>
                <a:cs typeface="Montserrat"/>
                <a:sym typeface="Montserrat"/>
              </a:rPr>
              <a:t>: </a:t>
            </a:r>
            <a:r>
              <a:rPr lang="es" sz="1100">
                <a:solidFill>
                  <a:srgbClr val="CDCDCD"/>
                </a:solidFill>
                <a:latin typeface="Montserrat"/>
                <a:ea typeface="Montserrat"/>
                <a:cs typeface="Montserrat"/>
                <a:sym typeface="Montserrat"/>
              </a:rPr>
              <a:t>es-MX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s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Accept-Encoding</a:t>
            </a:r>
            <a:r>
              <a:rPr lang="es" sz="1100">
                <a:latin typeface="Montserrat"/>
                <a:ea typeface="Montserrat"/>
                <a:cs typeface="Montserrat"/>
                <a:sym typeface="Montserrat"/>
              </a:rPr>
              <a:t>: </a:t>
            </a:r>
            <a:r>
              <a:rPr lang="es" sz="1100">
                <a:solidFill>
                  <a:srgbClr val="CDCDCD"/>
                </a:solidFill>
                <a:latin typeface="Montserrat"/>
                <a:ea typeface="Montserrat"/>
                <a:cs typeface="Montserrat"/>
                <a:sym typeface="Montserrat"/>
              </a:rPr>
              <a:t>gzip, deflate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137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1620">
                <a:latin typeface="Montserrat"/>
                <a:ea typeface="Montserrat"/>
                <a:cs typeface="Montserrat"/>
                <a:sym typeface="Montserrat"/>
              </a:rPr>
              <a:t>GET /</a:t>
            </a:r>
            <a:endParaRPr sz="162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29" name="Google Shape;1229;p137"/>
          <p:cNvSpPr txBox="1"/>
          <p:nvPr>
            <p:ph idx="1" type="body"/>
          </p:nvPr>
        </p:nvSpPr>
        <p:spPr>
          <a:xfrm>
            <a:off x="311700" y="666700"/>
            <a:ext cx="8520600" cy="195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HOST</a:t>
            </a:r>
            <a:r>
              <a:rPr lang="es" sz="1100">
                <a:latin typeface="Montserrat"/>
                <a:ea typeface="Montserrat"/>
                <a:cs typeface="Montserrat"/>
                <a:sym typeface="Montserrat"/>
              </a:rPr>
              <a:t>: www.aluracursos.com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User-Agent</a:t>
            </a:r>
            <a:r>
              <a:rPr lang="es" sz="1100">
                <a:latin typeface="Montserrat"/>
                <a:ea typeface="Montserrat"/>
                <a:cs typeface="Montserrat"/>
                <a:sym typeface="Montserrat"/>
              </a:rPr>
              <a:t>: </a:t>
            </a:r>
            <a:r>
              <a:rPr lang="es" sz="1100">
                <a:solidFill>
                  <a:srgbClr val="CDCDCD"/>
                </a:solidFill>
                <a:latin typeface="Montserrat"/>
                <a:ea typeface="Montserrat"/>
                <a:cs typeface="Montserrat"/>
                <a:sym typeface="Montserrat"/>
              </a:rPr>
              <a:t>Mozilla/5.0 (Macintosh; Intel Mac OS X 11_2_3) AppleWebKit/537.36 (KHTML, like Gecko) Chrome/89.0.4389.128 Safari/537.36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Accept</a:t>
            </a:r>
            <a:r>
              <a:rPr lang="es" sz="1100">
                <a:latin typeface="Montserrat"/>
                <a:ea typeface="Montserrat"/>
                <a:cs typeface="Montserrat"/>
                <a:sym typeface="Montserrat"/>
              </a:rPr>
              <a:t>: </a:t>
            </a:r>
            <a:r>
              <a:rPr lang="es" sz="1100">
                <a:solidFill>
                  <a:srgbClr val="CDCDCD"/>
                </a:solidFill>
                <a:latin typeface="Montserrat"/>
                <a:ea typeface="Montserrat"/>
                <a:cs typeface="Montserrat"/>
                <a:sym typeface="Montserrat"/>
              </a:rPr>
              <a:t>text/html,application/xhtml+xml,application/xml;q=0.9,image/avif,image/webp,image/apng,*/*;q=0.8,application/    signed-exchange;v=b3;q=0.9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Accept-Language</a:t>
            </a:r>
            <a:r>
              <a:rPr lang="es" sz="1100">
                <a:latin typeface="Montserrat"/>
                <a:ea typeface="Montserrat"/>
                <a:cs typeface="Montserrat"/>
                <a:sym typeface="Montserrat"/>
              </a:rPr>
              <a:t>: </a:t>
            </a:r>
            <a:r>
              <a:rPr lang="es" sz="1100">
                <a:solidFill>
                  <a:srgbClr val="CDCDCD"/>
                </a:solidFill>
                <a:latin typeface="Montserrat"/>
                <a:ea typeface="Montserrat"/>
                <a:cs typeface="Montserrat"/>
                <a:sym typeface="Montserrat"/>
              </a:rPr>
              <a:t>es-MX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s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Accept-Encoding</a:t>
            </a:r>
            <a:r>
              <a:rPr lang="es" sz="1100">
                <a:latin typeface="Montserrat"/>
                <a:ea typeface="Montserrat"/>
                <a:cs typeface="Montserrat"/>
                <a:sym typeface="Montserrat"/>
              </a:rPr>
              <a:t>: </a:t>
            </a:r>
            <a:r>
              <a:rPr lang="es" sz="1100">
                <a:solidFill>
                  <a:srgbClr val="CDCDCD"/>
                </a:solidFill>
                <a:latin typeface="Montserrat"/>
                <a:ea typeface="Montserrat"/>
                <a:cs typeface="Montserrat"/>
                <a:sym typeface="Montserrat"/>
              </a:rPr>
              <a:t>gzip, deflate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30" name="Google Shape;1230;p137"/>
          <p:cNvSpPr txBox="1"/>
          <p:nvPr>
            <p:ph type="title"/>
          </p:nvPr>
        </p:nvSpPr>
        <p:spPr>
          <a:xfrm>
            <a:off x="387900" y="26173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1620">
                <a:latin typeface="Montserrat"/>
                <a:ea typeface="Montserrat"/>
                <a:cs typeface="Montserrat"/>
                <a:sym typeface="Montserrat"/>
              </a:rPr>
              <a:t>GET /script.js</a:t>
            </a:r>
            <a:endParaRPr sz="162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31" name="Google Shape;1231;p137"/>
          <p:cNvSpPr txBox="1"/>
          <p:nvPr>
            <p:ph idx="1" type="body"/>
          </p:nvPr>
        </p:nvSpPr>
        <p:spPr>
          <a:xfrm>
            <a:off x="387900" y="3019375"/>
            <a:ext cx="8520600" cy="195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HOST</a:t>
            </a:r>
            <a:r>
              <a:rPr lang="es" sz="1100">
                <a:latin typeface="Montserrat"/>
                <a:ea typeface="Montserrat"/>
                <a:cs typeface="Montserrat"/>
                <a:sym typeface="Montserrat"/>
              </a:rPr>
              <a:t>: www.aluracursos.com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User-Agent</a:t>
            </a:r>
            <a:r>
              <a:rPr lang="es" sz="1100">
                <a:latin typeface="Montserrat"/>
                <a:ea typeface="Montserrat"/>
                <a:cs typeface="Montserrat"/>
                <a:sym typeface="Montserrat"/>
              </a:rPr>
              <a:t>: </a:t>
            </a:r>
            <a:r>
              <a:rPr lang="es" sz="1100">
                <a:solidFill>
                  <a:srgbClr val="CDCDCD"/>
                </a:solidFill>
                <a:latin typeface="Montserrat"/>
                <a:ea typeface="Montserrat"/>
                <a:cs typeface="Montserrat"/>
                <a:sym typeface="Montserrat"/>
              </a:rPr>
              <a:t>Mozilla/5.0 (Macintosh; Intel Mac OS X 11_2_3) AppleWebKit/537.36 (KHTML, like Gecko) Chrome/89.0.4389.128 Safari/537.36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Accept</a:t>
            </a:r>
            <a:r>
              <a:rPr lang="es" sz="1100">
                <a:latin typeface="Montserrat"/>
                <a:ea typeface="Montserrat"/>
                <a:cs typeface="Montserrat"/>
                <a:sym typeface="Montserrat"/>
              </a:rPr>
              <a:t>: </a:t>
            </a:r>
            <a:r>
              <a:rPr lang="es" sz="1100">
                <a:solidFill>
                  <a:srgbClr val="CDCDCD"/>
                </a:solidFill>
                <a:latin typeface="Montserrat"/>
                <a:ea typeface="Montserrat"/>
                <a:cs typeface="Montserrat"/>
                <a:sym typeface="Montserrat"/>
              </a:rPr>
              <a:t>text/html,application/xhtml+xml,application/xml;q=0.9,image/avif,image/webp,image/apng,*/*;q=0.8,application/    signed-exchange;v=b3;q=0.9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Accept-Language</a:t>
            </a:r>
            <a:r>
              <a:rPr lang="es" sz="1100">
                <a:latin typeface="Montserrat"/>
                <a:ea typeface="Montserrat"/>
                <a:cs typeface="Montserrat"/>
                <a:sym typeface="Montserrat"/>
              </a:rPr>
              <a:t>: </a:t>
            </a:r>
            <a:r>
              <a:rPr lang="es" sz="1100">
                <a:solidFill>
                  <a:srgbClr val="CDCDCD"/>
                </a:solidFill>
                <a:latin typeface="Montserrat"/>
                <a:ea typeface="Montserrat"/>
                <a:cs typeface="Montserrat"/>
                <a:sym typeface="Montserrat"/>
              </a:rPr>
              <a:t>es-MX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s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Accept-Encoding</a:t>
            </a:r>
            <a:r>
              <a:rPr lang="es" sz="1100">
                <a:latin typeface="Montserrat"/>
                <a:ea typeface="Montserrat"/>
                <a:cs typeface="Montserrat"/>
                <a:sym typeface="Montserrat"/>
              </a:rPr>
              <a:t>: </a:t>
            </a:r>
            <a:r>
              <a:rPr lang="es" sz="1100">
                <a:solidFill>
                  <a:srgbClr val="CDCDCD"/>
                </a:solidFill>
                <a:latin typeface="Montserrat"/>
                <a:ea typeface="Montserrat"/>
                <a:cs typeface="Montserrat"/>
                <a:sym typeface="Montserrat"/>
              </a:rPr>
              <a:t>gzip, deflate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5" name="Shape 1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" name="Google Shape;1236;p138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1620">
                <a:latin typeface="Montserrat"/>
                <a:ea typeface="Montserrat"/>
                <a:cs typeface="Montserrat"/>
                <a:sym typeface="Montserrat"/>
              </a:rPr>
              <a:t>GET /</a:t>
            </a:r>
            <a:endParaRPr sz="162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37" name="Google Shape;1237;p138"/>
          <p:cNvSpPr txBox="1"/>
          <p:nvPr>
            <p:ph idx="1" type="body"/>
          </p:nvPr>
        </p:nvSpPr>
        <p:spPr>
          <a:xfrm>
            <a:off x="311700" y="666700"/>
            <a:ext cx="8520600" cy="195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HOST</a:t>
            </a:r>
            <a:r>
              <a:rPr lang="es" sz="1100">
                <a:latin typeface="Montserrat"/>
                <a:ea typeface="Montserrat"/>
                <a:cs typeface="Montserrat"/>
                <a:sym typeface="Montserrat"/>
              </a:rPr>
              <a:t>: www.aluracursos.com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User-Agent</a:t>
            </a:r>
            <a:r>
              <a:rPr lang="es" sz="1100">
                <a:latin typeface="Montserrat"/>
                <a:ea typeface="Montserrat"/>
                <a:cs typeface="Montserrat"/>
                <a:sym typeface="Montserrat"/>
              </a:rPr>
              <a:t>: </a:t>
            </a:r>
            <a:r>
              <a:rPr lang="es" sz="1100">
                <a:solidFill>
                  <a:srgbClr val="CDCDCD"/>
                </a:solidFill>
                <a:latin typeface="Montserrat"/>
                <a:ea typeface="Montserrat"/>
                <a:cs typeface="Montserrat"/>
                <a:sym typeface="Montserrat"/>
              </a:rPr>
              <a:t>Mozilla/5.0 (Macintosh; Intel Mac OS X 11_2_3) AppleWebKit/537.36 (KHTML, like Gecko) Chrome/89.0.4389.128 Safari/537.36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Accept</a:t>
            </a:r>
            <a:r>
              <a:rPr lang="es" sz="1100">
                <a:latin typeface="Montserrat"/>
                <a:ea typeface="Montserrat"/>
                <a:cs typeface="Montserrat"/>
                <a:sym typeface="Montserrat"/>
              </a:rPr>
              <a:t>: </a:t>
            </a:r>
            <a:r>
              <a:rPr lang="es" sz="1100">
                <a:solidFill>
                  <a:srgbClr val="CDCDCD"/>
                </a:solidFill>
                <a:latin typeface="Montserrat"/>
                <a:ea typeface="Montserrat"/>
                <a:cs typeface="Montserrat"/>
                <a:sym typeface="Montserrat"/>
              </a:rPr>
              <a:t>text/html,application/xhtml+xml,application/xml;q=0.9,image/avif,image/webp,image/apng,*/*;q=0.8,application/    signed-exchange;v=b3;q=0.9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Accept-Language</a:t>
            </a:r>
            <a:r>
              <a:rPr lang="es" sz="1100">
                <a:latin typeface="Montserrat"/>
                <a:ea typeface="Montserrat"/>
                <a:cs typeface="Montserrat"/>
                <a:sym typeface="Montserrat"/>
              </a:rPr>
              <a:t>: </a:t>
            </a:r>
            <a:r>
              <a:rPr lang="es" sz="1100">
                <a:solidFill>
                  <a:srgbClr val="CDCDCD"/>
                </a:solidFill>
                <a:latin typeface="Montserrat"/>
                <a:ea typeface="Montserrat"/>
                <a:cs typeface="Montserrat"/>
                <a:sym typeface="Montserrat"/>
              </a:rPr>
              <a:t>es-MX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s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Accept-Encoding</a:t>
            </a:r>
            <a:r>
              <a:rPr lang="es" sz="1100">
                <a:latin typeface="Montserrat"/>
                <a:ea typeface="Montserrat"/>
                <a:cs typeface="Montserrat"/>
                <a:sym typeface="Montserrat"/>
              </a:rPr>
              <a:t>: </a:t>
            </a:r>
            <a:r>
              <a:rPr lang="es" sz="1100">
                <a:solidFill>
                  <a:srgbClr val="CDCDCD"/>
                </a:solidFill>
                <a:latin typeface="Montserrat"/>
                <a:ea typeface="Montserrat"/>
                <a:cs typeface="Montserrat"/>
                <a:sym typeface="Montserrat"/>
              </a:rPr>
              <a:t>gzip, deflate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38" name="Google Shape;1238;p138"/>
          <p:cNvSpPr txBox="1"/>
          <p:nvPr>
            <p:ph type="title"/>
          </p:nvPr>
        </p:nvSpPr>
        <p:spPr>
          <a:xfrm>
            <a:off x="387900" y="26173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1620">
                <a:latin typeface="Montserrat"/>
                <a:ea typeface="Montserrat"/>
                <a:cs typeface="Montserrat"/>
                <a:sym typeface="Montserrat"/>
              </a:rPr>
              <a:t>GET /script.js</a:t>
            </a:r>
            <a:endParaRPr sz="162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39" name="Google Shape;1239;p138"/>
          <p:cNvSpPr txBox="1"/>
          <p:nvPr>
            <p:ph idx="1" type="body"/>
          </p:nvPr>
        </p:nvSpPr>
        <p:spPr>
          <a:xfrm>
            <a:off x="387900" y="4074675"/>
            <a:ext cx="8520600" cy="89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HOST</a:t>
            </a:r>
            <a:r>
              <a:rPr lang="es" sz="1100">
                <a:latin typeface="Montserrat"/>
                <a:ea typeface="Montserrat"/>
                <a:cs typeface="Montserrat"/>
                <a:sym typeface="Montserrat"/>
              </a:rPr>
              <a:t>: imagenes.aluracursos.com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s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Accept</a:t>
            </a:r>
            <a:r>
              <a:rPr lang="es" sz="1100">
                <a:latin typeface="Montserrat"/>
                <a:ea typeface="Montserrat"/>
                <a:cs typeface="Montserrat"/>
                <a:sym typeface="Montserrat"/>
              </a:rPr>
              <a:t>: </a:t>
            </a:r>
            <a:r>
              <a:rPr lang="es" sz="1100">
                <a:solidFill>
                  <a:srgbClr val="CDCDCD"/>
                </a:solidFill>
                <a:latin typeface="Montserrat"/>
                <a:ea typeface="Montserrat"/>
                <a:cs typeface="Montserrat"/>
                <a:sym typeface="Montserrat"/>
              </a:rPr>
              <a:t>image/png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40" name="Google Shape;1240;p138"/>
          <p:cNvSpPr txBox="1"/>
          <p:nvPr>
            <p:ph type="title"/>
          </p:nvPr>
        </p:nvSpPr>
        <p:spPr>
          <a:xfrm>
            <a:off x="387900" y="3407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1620">
                <a:latin typeface="Montserrat"/>
                <a:ea typeface="Montserrat"/>
                <a:cs typeface="Montserrat"/>
                <a:sym typeface="Montserrat"/>
              </a:rPr>
              <a:t>GET /logo.png</a:t>
            </a:r>
            <a:endParaRPr sz="162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4" name="Shape 1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5" name="Google Shape;1245;p139"/>
          <p:cNvSpPr txBox="1"/>
          <p:nvPr/>
        </p:nvSpPr>
        <p:spPr>
          <a:xfrm>
            <a:off x="0" y="-14400"/>
            <a:ext cx="91872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2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Servidor PUSH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140"/>
          <p:cNvSpPr/>
          <p:nvPr/>
        </p:nvSpPr>
        <p:spPr>
          <a:xfrm>
            <a:off x="1987650" y="445025"/>
            <a:ext cx="1337100" cy="7467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CLIENTE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51" name="Google Shape;1251;p140"/>
          <p:cNvSpPr/>
          <p:nvPr/>
        </p:nvSpPr>
        <p:spPr>
          <a:xfrm>
            <a:off x="5765775" y="445025"/>
            <a:ext cx="1337100" cy="7467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SERVIDOR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252" name="Google Shape;1252;p140"/>
          <p:cNvCxnSpPr>
            <a:stCxn id="1250" idx="2"/>
          </p:cNvCxnSpPr>
          <p:nvPr/>
        </p:nvCxnSpPr>
        <p:spPr>
          <a:xfrm>
            <a:off x="2656200" y="1191725"/>
            <a:ext cx="0" cy="34215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53" name="Google Shape;1253;p140"/>
          <p:cNvCxnSpPr/>
          <p:nvPr/>
        </p:nvCxnSpPr>
        <p:spPr>
          <a:xfrm>
            <a:off x="6434325" y="1191725"/>
            <a:ext cx="0" cy="34215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7" name="Shape 1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8" name="Google Shape;1258;p141"/>
          <p:cNvSpPr/>
          <p:nvPr/>
        </p:nvSpPr>
        <p:spPr>
          <a:xfrm>
            <a:off x="1987650" y="445025"/>
            <a:ext cx="1337100" cy="7467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CLIENTE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59" name="Google Shape;1259;p141"/>
          <p:cNvSpPr/>
          <p:nvPr/>
        </p:nvSpPr>
        <p:spPr>
          <a:xfrm>
            <a:off x="5765775" y="445025"/>
            <a:ext cx="1337100" cy="7467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SERVIDOR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260" name="Google Shape;1260;p141"/>
          <p:cNvCxnSpPr>
            <a:stCxn id="1258" idx="2"/>
          </p:cNvCxnSpPr>
          <p:nvPr/>
        </p:nvCxnSpPr>
        <p:spPr>
          <a:xfrm>
            <a:off x="2656200" y="1191725"/>
            <a:ext cx="0" cy="34215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1" name="Google Shape;1261;p141"/>
          <p:cNvCxnSpPr/>
          <p:nvPr/>
        </p:nvCxnSpPr>
        <p:spPr>
          <a:xfrm>
            <a:off x="6434325" y="1191725"/>
            <a:ext cx="0" cy="34215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2" name="Google Shape;1262;p141"/>
          <p:cNvCxnSpPr/>
          <p:nvPr/>
        </p:nvCxnSpPr>
        <p:spPr>
          <a:xfrm>
            <a:off x="2663300" y="1453975"/>
            <a:ext cx="3750900" cy="200100"/>
          </a:xfrm>
          <a:prstGeom prst="straightConnector1">
            <a:avLst/>
          </a:prstGeom>
          <a:noFill/>
          <a:ln cap="flat" cmpd="sng" w="28575">
            <a:solidFill>
              <a:srgbClr val="FF00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63" name="Google Shape;1263;p141"/>
          <p:cNvSpPr txBox="1"/>
          <p:nvPr/>
        </p:nvSpPr>
        <p:spPr>
          <a:xfrm>
            <a:off x="1085950" y="1253875"/>
            <a:ext cx="180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00FF"/>
                </a:solidFill>
                <a:latin typeface="Montserrat"/>
                <a:ea typeface="Montserrat"/>
                <a:cs typeface="Montserrat"/>
                <a:sym typeface="Montserrat"/>
              </a:rPr>
              <a:t>aluracursos.com</a:t>
            </a:r>
            <a:endParaRPr>
              <a:solidFill>
                <a:srgbClr val="FF00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0000" y="1867038"/>
            <a:ext cx="1409424" cy="1409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67750" y="1905613"/>
            <a:ext cx="1332250" cy="1332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7" name="Google Shape;157;p25"/>
          <p:cNvCxnSpPr/>
          <p:nvPr/>
        </p:nvCxnSpPr>
        <p:spPr>
          <a:xfrm>
            <a:off x="2489425" y="2571750"/>
            <a:ext cx="45681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8" name="Google Shape;158;p25"/>
          <p:cNvSpPr txBox="1"/>
          <p:nvPr/>
        </p:nvSpPr>
        <p:spPr>
          <a:xfrm>
            <a:off x="3277800" y="477650"/>
            <a:ext cx="2588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</a:rPr>
              <a:t>CLIENTE - SERVIDOR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159" name="Google Shape;159;p25"/>
          <p:cNvSpPr txBox="1"/>
          <p:nvPr/>
        </p:nvSpPr>
        <p:spPr>
          <a:xfrm>
            <a:off x="3501600" y="2371638"/>
            <a:ext cx="2140800" cy="4002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INTERNET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7" name="Shape 1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8" name="Google Shape;1268;p142"/>
          <p:cNvSpPr txBox="1"/>
          <p:nvPr/>
        </p:nvSpPr>
        <p:spPr>
          <a:xfrm>
            <a:off x="1085950" y="1253875"/>
            <a:ext cx="180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00FF"/>
                </a:solidFill>
                <a:latin typeface="Montserrat"/>
                <a:ea typeface="Montserrat"/>
                <a:cs typeface="Montserrat"/>
                <a:sym typeface="Montserrat"/>
              </a:rPr>
              <a:t>aluracursos.com</a:t>
            </a:r>
            <a:endParaRPr>
              <a:solidFill>
                <a:srgbClr val="FF00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69" name="Google Shape;1269;p142"/>
          <p:cNvSpPr/>
          <p:nvPr/>
        </p:nvSpPr>
        <p:spPr>
          <a:xfrm>
            <a:off x="1987650" y="445025"/>
            <a:ext cx="1337100" cy="7467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CLIENTE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70" name="Google Shape;1270;p142"/>
          <p:cNvSpPr/>
          <p:nvPr/>
        </p:nvSpPr>
        <p:spPr>
          <a:xfrm>
            <a:off x="5765775" y="445025"/>
            <a:ext cx="1337100" cy="7467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SERVIDOR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271" name="Google Shape;1271;p142"/>
          <p:cNvCxnSpPr>
            <a:stCxn id="1269" idx="2"/>
          </p:cNvCxnSpPr>
          <p:nvPr/>
        </p:nvCxnSpPr>
        <p:spPr>
          <a:xfrm>
            <a:off x="2656200" y="1191725"/>
            <a:ext cx="0" cy="34215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72" name="Google Shape;1272;p142"/>
          <p:cNvCxnSpPr/>
          <p:nvPr/>
        </p:nvCxnSpPr>
        <p:spPr>
          <a:xfrm>
            <a:off x="6434325" y="1191725"/>
            <a:ext cx="0" cy="34215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73" name="Google Shape;1273;p142"/>
          <p:cNvCxnSpPr/>
          <p:nvPr/>
        </p:nvCxnSpPr>
        <p:spPr>
          <a:xfrm>
            <a:off x="2663300" y="1453975"/>
            <a:ext cx="3750900" cy="200100"/>
          </a:xfrm>
          <a:prstGeom prst="straightConnector1">
            <a:avLst/>
          </a:prstGeom>
          <a:noFill/>
          <a:ln cap="flat" cmpd="sng" w="28575">
            <a:solidFill>
              <a:srgbClr val="FF00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74" name="Google Shape;1274;p142"/>
          <p:cNvSpPr txBox="1"/>
          <p:nvPr/>
        </p:nvSpPr>
        <p:spPr>
          <a:xfrm>
            <a:off x="1564700" y="1634875"/>
            <a:ext cx="117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00FF"/>
                </a:solidFill>
                <a:latin typeface="Montserrat"/>
                <a:ea typeface="Montserrat"/>
                <a:cs typeface="Montserrat"/>
                <a:sym typeface="Montserrat"/>
              </a:rPr>
              <a:t>index.html</a:t>
            </a:r>
            <a:endParaRPr>
              <a:solidFill>
                <a:srgbClr val="FF00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275" name="Google Shape;1275;p142"/>
          <p:cNvCxnSpPr/>
          <p:nvPr/>
        </p:nvCxnSpPr>
        <p:spPr>
          <a:xfrm flipH="1">
            <a:off x="2724200" y="1746063"/>
            <a:ext cx="3690000" cy="64800"/>
          </a:xfrm>
          <a:prstGeom prst="straightConnector1">
            <a:avLst/>
          </a:prstGeom>
          <a:noFill/>
          <a:ln cap="flat" cmpd="sng" w="28575">
            <a:solidFill>
              <a:srgbClr val="FF00FF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9" name="Shape 1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0" name="Google Shape;1280;p1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0125" y="619125"/>
            <a:ext cx="7143750" cy="3905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4" name="Shape 1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" name="Google Shape;1285;p144"/>
          <p:cNvSpPr txBox="1"/>
          <p:nvPr/>
        </p:nvSpPr>
        <p:spPr>
          <a:xfrm>
            <a:off x="1085950" y="1253875"/>
            <a:ext cx="180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00FF"/>
                </a:solidFill>
                <a:latin typeface="Montserrat"/>
                <a:ea typeface="Montserrat"/>
                <a:cs typeface="Montserrat"/>
                <a:sym typeface="Montserrat"/>
              </a:rPr>
              <a:t>aluracursos.com</a:t>
            </a:r>
            <a:endParaRPr>
              <a:solidFill>
                <a:srgbClr val="FF00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86" name="Google Shape;1286;p144"/>
          <p:cNvSpPr/>
          <p:nvPr/>
        </p:nvSpPr>
        <p:spPr>
          <a:xfrm>
            <a:off x="1987650" y="445025"/>
            <a:ext cx="1337100" cy="7467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CLIENTE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87" name="Google Shape;1287;p144"/>
          <p:cNvSpPr/>
          <p:nvPr/>
        </p:nvSpPr>
        <p:spPr>
          <a:xfrm>
            <a:off x="5765775" y="445025"/>
            <a:ext cx="1337100" cy="7467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SERVIDOR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288" name="Google Shape;1288;p144"/>
          <p:cNvCxnSpPr>
            <a:stCxn id="1286" idx="2"/>
          </p:cNvCxnSpPr>
          <p:nvPr/>
        </p:nvCxnSpPr>
        <p:spPr>
          <a:xfrm>
            <a:off x="2656200" y="1191725"/>
            <a:ext cx="0" cy="34215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89" name="Google Shape;1289;p144"/>
          <p:cNvCxnSpPr/>
          <p:nvPr/>
        </p:nvCxnSpPr>
        <p:spPr>
          <a:xfrm>
            <a:off x="6434325" y="1191725"/>
            <a:ext cx="0" cy="34215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90" name="Google Shape;1290;p144"/>
          <p:cNvCxnSpPr/>
          <p:nvPr/>
        </p:nvCxnSpPr>
        <p:spPr>
          <a:xfrm>
            <a:off x="2663300" y="1453975"/>
            <a:ext cx="3750900" cy="200100"/>
          </a:xfrm>
          <a:prstGeom prst="straightConnector1">
            <a:avLst/>
          </a:prstGeom>
          <a:noFill/>
          <a:ln cap="flat" cmpd="sng" w="28575">
            <a:solidFill>
              <a:srgbClr val="FF00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91" name="Google Shape;1291;p144"/>
          <p:cNvSpPr txBox="1"/>
          <p:nvPr/>
        </p:nvSpPr>
        <p:spPr>
          <a:xfrm>
            <a:off x="1564700" y="1634875"/>
            <a:ext cx="117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00FF"/>
                </a:solidFill>
                <a:latin typeface="Montserrat"/>
                <a:ea typeface="Montserrat"/>
                <a:cs typeface="Montserrat"/>
                <a:sym typeface="Montserrat"/>
              </a:rPr>
              <a:t>index.html</a:t>
            </a:r>
            <a:endParaRPr>
              <a:solidFill>
                <a:srgbClr val="FF00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292" name="Google Shape;1292;p144"/>
          <p:cNvCxnSpPr/>
          <p:nvPr/>
        </p:nvCxnSpPr>
        <p:spPr>
          <a:xfrm>
            <a:off x="2696550" y="2091300"/>
            <a:ext cx="3750900" cy="200100"/>
          </a:xfrm>
          <a:prstGeom prst="straightConnector1">
            <a:avLst/>
          </a:prstGeom>
          <a:noFill/>
          <a:ln cap="flat" cmpd="sng" w="28575">
            <a:solidFill>
              <a:srgbClr val="F1C23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93" name="Google Shape;1293;p144"/>
          <p:cNvSpPr txBox="1"/>
          <p:nvPr/>
        </p:nvSpPr>
        <p:spPr>
          <a:xfrm>
            <a:off x="1711100" y="1863075"/>
            <a:ext cx="117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1C232"/>
                </a:solidFill>
                <a:latin typeface="Montserrat"/>
                <a:ea typeface="Montserrat"/>
                <a:cs typeface="Montserrat"/>
                <a:sym typeface="Montserrat"/>
              </a:rPr>
              <a:t>styles.css</a:t>
            </a:r>
            <a:endParaRPr>
              <a:solidFill>
                <a:srgbClr val="F1C23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294" name="Google Shape;1294;p144"/>
          <p:cNvCxnSpPr/>
          <p:nvPr/>
        </p:nvCxnSpPr>
        <p:spPr>
          <a:xfrm flipH="1">
            <a:off x="2724200" y="1746063"/>
            <a:ext cx="3690000" cy="64800"/>
          </a:xfrm>
          <a:prstGeom prst="straightConnector1">
            <a:avLst/>
          </a:prstGeom>
          <a:noFill/>
          <a:ln cap="flat" cmpd="sng" w="28575">
            <a:solidFill>
              <a:srgbClr val="FF00FF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145"/>
          <p:cNvSpPr txBox="1"/>
          <p:nvPr/>
        </p:nvSpPr>
        <p:spPr>
          <a:xfrm>
            <a:off x="1085950" y="1253875"/>
            <a:ext cx="180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00FF"/>
                </a:solidFill>
                <a:latin typeface="Montserrat"/>
                <a:ea typeface="Montserrat"/>
                <a:cs typeface="Montserrat"/>
                <a:sym typeface="Montserrat"/>
              </a:rPr>
              <a:t>aluracursos.com</a:t>
            </a:r>
            <a:endParaRPr>
              <a:solidFill>
                <a:srgbClr val="FF00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00" name="Google Shape;1300;p145"/>
          <p:cNvSpPr/>
          <p:nvPr/>
        </p:nvSpPr>
        <p:spPr>
          <a:xfrm>
            <a:off x="1987650" y="445025"/>
            <a:ext cx="1337100" cy="7467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CLIENTE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01" name="Google Shape;1301;p145"/>
          <p:cNvSpPr/>
          <p:nvPr/>
        </p:nvSpPr>
        <p:spPr>
          <a:xfrm>
            <a:off x="5765775" y="445025"/>
            <a:ext cx="1337100" cy="7467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SERVIDOR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302" name="Google Shape;1302;p145"/>
          <p:cNvCxnSpPr>
            <a:stCxn id="1300" idx="2"/>
          </p:cNvCxnSpPr>
          <p:nvPr/>
        </p:nvCxnSpPr>
        <p:spPr>
          <a:xfrm>
            <a:off x="2656200" y="1191725"/>
            <a:ext cx="0" cy="34215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3" name="Google Shape;1303;p145"/>
          <p:cNvCxnSpPr/>
          <p:nvPr/>
        </p:nvCxnSpPr>
        <p:spPr>
          <a:xfrm>
            <a:off x="6434325" y="1191725"/>
            <a:ext cx="0" cy="34215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4" name="Google Shape;1304;p145"/>
          <p:cNvCxnSpPr/>
          <p:nvPr/>
        </p:nvCxnSpPr>
        <p:spPr>
          <a:xfrm>
            <a:off x="2663300" y="1453975"/>
            <a:ext cx="3750900" cy="200100"/>
          </a:xfrm>
          <a:prstGeom prst="straightConnector1">
            <a:avLst/>
          </a:prstGeom>
          <a:noFill/>
          <a:ln cap="flat" cmpd="sng" w="28575">
            <a:solidFill>
              <a:srgbClr val="FF00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05" name="Google Shape;1305;p145"/>
          <p:cNvSpPr txBox="1"/>
          <p:nvPr/>
        </p:nvSpPr>
        <p:spPr>
          <a:xfrm>
            <a:off x="1564700" y="1634875"/>
            <a:ext cx="117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00FF"/>
                </a:solidFill>
                <a:latin typeface="Montserrat"/>
                <a:ea typeface="Montserrat"/>
                <a:cs typeface="Montserrat"/>
                <a:sym typeface="Montserrat"/>
              </a:rPr>
              <a:t>index.html</a:t>
            </a:r>
            <a:endParaRPr>
              <a:solidFill>
                <a:srgbClr val="FF00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306" name="Google Shape;1306;p145"/>
          <p:cNvCxnSpPr/>
          <p:nvPr/>
        </p:nvCxnSpPr>
        <p:spPr>
          <a:xfrm>
            <a:off x="2696550" y="2091300"/>
            <a:ext cx="3750900" cy="200100"/>
          </a:xfrm>
          <a:prstGeom prst="straightConnector1">
            <a:avLst/>
          </a:prstGeom>
          <a:noFill/>
          <a:ln cap="flat" cmpd="sng" w="28575">
            <a:solidFill>
              <a:srgbClr val="F1C23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07" name="Google Shape;1307;p145"/>
          <p:cNvCxnSpPr/>
          <p:nvPr/>
        </p:nvCxnSpPr>
        <p:spPr>
          <a:xfrm>
            <a:off x="2696550" y="2396100"/>
            <a:ext cx="3750900" cy="200100"/>
          </a:xfrm>
          <a:prstGeom prst="straightConnector1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08" name="Google Shape;1308;p145"/>
          <p:cNvSpPr txBox="1"/>
          <p:nvPr/>
        </p:nvSpPr>
        <p:spPr>
          <a:xfrm>
            <a:off x="1711100" y="1863075"/>
            <a:ext cx="117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1C232"/>
                </a:solidFill>
                <a:latin typeface="Montserrat"/>
                <a:ea typeface="Montserrat"/>
                <a:cs typeface="Montserrat"/>
                <a:sym typeface="Montserrat"/>
              </a:rPr>
              <a:t>styles.css</a:t>
            </a:r>
            <a:endParaRPr>
              <a:solidFill>
                <a:srgbClr val="F1C23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09" name="Google Shape;1309;p145"/>
          <p:cNvSpPr txBox="1"/>
          <p:nvPr/>
        </p:nvSpPr>
        <p:spPr>
          <a:xfrm>
            <a:off x="1780700" y="2196000"/>
            <a:ext cx="117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  <a:t>jquery.js</a:t>
            </a:r>
            <a:endParaRPr>
              <a:solidFill>
                <a:srgbClr val="FF99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310" name="Google Shape;1310;p145"/>
          <p:cNvCxnSpPr/>
          <p:nvPr/>
        </p:nvCxnSpPr>
        <p:spPr>
          <a:xfrm flipH="1">
            <a:off x="2724200" y="1746063"/>
            <a:ext cx="3690000" cy="64800"/>
          </a:xfrm>
          <a:prstGeom prst="straightConnector1">
            <a:avLst/>
          </a:prstGeom>
          <a:noFill/>
          <a:ln cap="flat" cmpd="sng" w="28575">
            <a:solidFill>
              <a:srgbClr val="FF00FF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4" name="Shape 1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" name="Google Shape;1315;p146"/>
          <p:cNvSpPr txBox="1"/>
          <p:nvPr/>
        </p:nvSpPr>
        <p:spPr>
          <a:xfrm>
            <a:off x="1085950" y="1253875"/>
            <a:ext cx="180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00FF"/>
                </a:solidFill>
                <a:latin typeface="Montserrat"/>
                <a:ea typeface="Montserrat"/>
                <a:cs typeface="Montserrat"/>
                <a:sym typeface="Montserrat"/>
              </a:rPr>
              <a:t>aluracursos.com</a:t>
            </a:r>
            <a:endParaRPr>
              <a:solidFill>
                <a:srgbClr val="FF00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16" name="Google Shape;1316;p146"/>
          <p:cNvSpPr/>
          <p:nvPr/>
        </p:nvSpPr>
        <p:spPr>
          <a:xfrm>
            <a:off x="1987650" y="445025"/>
            <a:ext cx="1337100" cy="7467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CLIENTE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17" name="Google Shape;1317;p146"/>
          <p:cNvSpPr/>
          <p:nvPr/>
        </p:nvSpPr>
        <p:spPr>
          <a:xfrm>
            <a:off x="5765775" y="445025"/>
            <a:ext cx="1337100" cy="7467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SERVIDOR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318" name="Google Shape;1318;p146"/>
          <p:cNvCxnSpPr>
            <a:stCxn id="1316" idx="2"/>
          </p:cNvCxnSpPr>
          <p:nvPr/>
        </p:nvCxnSpPr>
        <p:spPr>
          <a:xfrm>
            <a:off x="2656200" y="1191725"/>
            <a:ext cx="0" cy="34215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9" name="Google Shape;1319;p146"/>
          <p:cNvCxnSpPr/>
          <p:nvPr/>
        </p:nvCxnSpPr>
        <p:spPr>
          <a:xfrm>
            <a:off x="6434325" y="1191725"/>
            <a:ext cx="0" cy="34215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0" name="Google Shape;1320;p146"/>
          <p:cNvCxnSpPr/>
          <p:nvPr/>
        </p:nvCxnSpPr>
        <p:spPr>
          <a:xfrm>
            <a:off x="2663300" y="1453975"/>
            <a:ext cx="3750900" cy="200100"/>
          </a:xfrm>
          <a:prstGeom prst="straightConnector1">
            <a:avLst/>
          </a:prstGeom>
          <a:noFill/>
          <a:ln cap="flat" cmpd="sng" w="28575">
            <a:solidFill>
              <a:srgbClr val="FF00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21" name="Google Shape;1321;p146"/>
          <p:cNvSpPr txBox="1"/>
          <p:nvPr/>
        </p:nvSpPr>
        <p:spPr>
          <a:xfrm>
            <a:off x="1564700" y="1634875"/>
            <a:ext cx="117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00FF"/>
                </a:solidFill>
                <a:latin typeface="Montserrat"/>
                <a:ea typeface="Montserrat"/>
                <a:cs typeface="Montserrat"/>
                <a:sym typeface="Montserrat"/>
              </a:rPr>
              <a:t>index.html</a:t>
            </a:r>
            <a:endParaRPr>
              <a:solidFill>
                <a:srgbClr val="FF00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322" name="Google Shape;1322;p146"/>
          <p:cNvCxnSpPr/>
          <p:nvPr/>
        </p:nvCxnSpPr>
        <p:spPr>
          <a:xfrm>
            <a:off x="2696550" y="2091300"/>
            <a:ext cx="3750900" cy="200100"/>
          </a:xfrm>
          <a:prstGeom prst="straightConnector1">
            <a:avLst/>
          </a:prstGeom>
          <a:noFill/>
          <a:ln cap="flat" cmpd="sng" w="28575">
            <a:solidFill>
              <a:srgbClr val="F1C23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23" name="Google Shape;1323;p146"/>
          <p:cNvCxnSpPr/>
          <p:nvPr/>
        </p:nvCxnSpPr>
        <p:spPr>
          <a:xfrm>
            <a:off x="2696550" y="2396100"/>
            <a:ext cx="3750900" cy="200100"/>
          </a:xfrm>
          <a:prstGeom prst="straightConnector1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24" name="Google Shape;1324;p146"/>
          <p:cNvCxnSpPr/>
          <p:nvPr/>
        </p:nvCxnSpPr>
        <p:spPr>
          <a:xfrm>
            <a:off x="2696550" y="2700900"/>
            <a:ext cx="3750900" cy="200100"/>
          </a:xfrm>
          <a:prstGeom prst="straightConnector1">
            <a:avLst/>
          </a:prstGeom>
          <a:noFill/>
          <a:ln cap="flat" cmpd="sng" w="28575">
            <a:solidFill>
              <a:srgbClr val="4A86E8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25" name="Google Shape;1325;p146"/>
          <p:cNvSpPr txBox="1"/>
          <p:nvPr/>
        </p:nvSpPr>
        <p:spPr>
          <a:xfrm>
            <a:off x="1711100" y="1863075"/>
            <a:ext cx="117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1C232"/>
                </a:solidFill>
                <a:latin typeface="Montserrat"/>
                <a:ea typeface="Montserrat"/>
                <a:cs typeface="Montserrat"/>
                <a:sym typeface="Montserrat"/>
              </a:rPr>
              <a:t>styles.css</a:t>
            </a:r>
            <a:endParaRPr>
              <a:solidFill>
                <a:srgbClr val="F1C23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26" name="Google Shape;1326;p146"/>
          <p:cNvSpPr txBox="1"/>
          <p:nvPr/>
        </p:nvSpPr>
        <p:spPr>
          <a:xfrm>
            <a:off x="1780700" y="2196000"/>
            <a:ext cx="117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  <a:t>jquery.js</a:t>
            </a:r>
            <a:endParaRPr>
              <a:solidFill>
                <a:srgbClr val="FF99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27" name="Google Shape;1327;p146"/>
          <p:cNvSpPr txBox="1"/>
          <p:nvPr/>
        </p:nvSpPr>
        <p:spPr>
          <a:xfrm>
            <a:off x="1815525" y="2472288"/>
            <a:ext cx="117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A86E8"/>
                </a:solidFill>
                <a:latin typeface="Montserrat"/>
                <a:ea typeface="Montserrat"/>
                <a:cs typeface="Montserrat"/>
                <a:sym typeface="Montserrat"/>
              </a:rPr>
              <a:t>script.js</a:t>
            </a:r>
            <a:endParaRPr>
              <a:solidFill>
                <a:srgbClr val="4A86E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328" name="Google Shape;1328;p146"/>
          <p:cNvCxnSpPr/>
          <p:nvPr/>
        </p:nvCxnSpPr>
        <p:spPr>
          <a:xfrm flipH="1">
            <a:off x="2724200" y="1746063"/>
            <a:ext cx="3690000" cy="64800"/>
          </a:xfrm>
          <a:prstGeom prst="straightConnector1">
            <a:avLst/>
          </a:prstGeom>
          <a:noFill/>
          <a:ln cap="flat" cmpd="sng" w="28575">
            <a:solidFill>
              <a:srgbClr val="FF00FF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2" name="Shape 1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3" name="Google Shape;1333;p147"/>
          <p:cNvSpPr/>
          <p:nvPr/>
        </p:nvSpPr>
        <p:spPr>
          <a:xfrm>
            <a:off x="1987650" y="445025"/>
            <a:ext cx="1337100" cy="7467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CLIENTE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34" name="Google Shape;1334;p147"/>
          <p:cNvSpPr/>
          <p:nvPr/>
        </p:nvSpPr>
        <p:spPr>
          <a:xfrm>
            <a:off x="5765775" y="445025"/>
            <a:ext cx="1337100" cy="7467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SERVIDOR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335" name="Google Shape;1335;p147"/>
          <p:cNvCxnSpPr>
            <a:stCxn id="1333" idx="2"/>
          </p:cNvCxnSpPr>
          <p:nvPr/>
        </p:nvCxnSpPr>
        <p:spPr>
          <a:xfrm>
            <a:off x="2656200" y="1191725"/>
            <a:ext cx="0" cy="34215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6" name="Google Shape;1336;p147"/>
          <p:cNvCxnSpPr/>
          <p:nvPr/>
        </p:nvCxnSpPr>
        <p:spPr>
          <a:xfrm>
            <a:off x="6434325" y="1191725"/>
            <a:ext cx="0" cy="34215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7" name="Google Shape;1337;p147"/>
          <p:cNvCxnSpPr/>
          <p:nvPr/>
        </p:nvCxnSpPr>
        <p:spPr>
          <a:xfrm>
            <a:off x="2663300" y="1453975"/>
            <a:ext cx="3750900" cy="200100"/>
          </a:xfrm>
          <a:prstGeom prst="straightConnector1">
            <a:avLst/>
          </a:prstGeom>
          <a:noFill/>
          <a:ln cap="flat" cmpd="sng" w="28575">
            <a:solidFill>
              <a:srgbClr val="FF00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38" name="Google Shape;1338;p147"/>
          <p:cNvSpPr txBox="1"/>
          <p:nvPr/>
        </p:nvSpPr>
        <p:spPr>
          <a:xfrm>
            <a:off x="1564700" y="1634875"/>
            <a:ext cx="117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00FF"/>
                </a:solidFill>
                <a:latin typeface="Montserrat"/>
                <a:ea typeface="Montserrat"/>
                <a:cs typeface="Montserrat"/>
                <a:sym typeface="Montserrat"/>
              </a:rPr>
              <a:t>index.html</a:t>
            </a:r>
            <a:endParaRPr>
              <a:solidFill>
                <a:srgbClr val="FF00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339" name="Google Shape;1339;p147"/>
          <p:cNvCxnSpPr/>
          <p:nvPr/>
        </p:nvCxnSpPr>
        <p:spPr>
          <a:xfrm>
            <a:off x="2696550" y="2091300"/>
            <a:ext cx="3750900" cy="200100"/>
          </a:xfrm>
          <a:prstGeom prst="straightConnector1">
            <a:avLst/>
          </a:prstGeom>
          <a:noFill/>
          <a:ln cap="flat" cmpd="sng" w="28575">
            <a:solidFill>
              <a:srgbClr val="F1C23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40" name="Google Shape;1340;p147"/>
          <p:cNvCxnSpPr/>
          <p:nvPr/>
        </p:nvCxnSpPr>
        <p:spPr>
          <a:xfrm>
            <a:off x="2696550" y="2396100"/>
            <a:ext cx="3750900" cy="200100"/>
          </a:xfrm>
          <a:prstGeom prst="straightConnector1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41" name="Google Shape;1341;p147"/>
          <p:cNvCxnSpPr/>
          <p:nvPr/>
        </p:nvCxnSpPr>
        <p:spPr>
          <a:xfrm>
            <a:off x="2696550" y="2700900"/>
            <a:ext cx="3750900" cy="200100"/>
          </a:xfrm>
          <a:prstGeom prst="straightConnector1">
            <a:avLst/>
          </a:prstGeom>
          <a:noFill/>
          <a:ln cap="flat" cmpd="sng" w="28575">
            <a:solidFill>
              <a:srgbClr val="4A86E8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42" name="Google Shape;1342;p147"/>
          <p:cNvCxnSpPr/>
          <p:nvPr/>
        </p:nvCxnSpPr>
        <p:spPr>
          <a:xfrm>
            <a:off x="2696550" y="3005700"/>
            <a:ext cx="3750900" cy="200100"/>
          </a:xfrm>
          <a:prstGeom prst="straightConnector1">
            <a:avLst/>
          </a:prstGeom>
          <a:noFill/>
          <a:ln cap="flat" cmpd="sng" w="28575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43" name="Google Shape;1343;p147"/>
          <p:cNvSpPr txBox="1"/>
          <p:nvPr/>
        </p:nvSpPr>
        <p:spPr>
          <a:xfrm>
            <a:off x="1711100" y="1863075"/>
            <a:ext cx="117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1C232"/>
                </a:solidFill>
                <a:latin typeface="Montserrat"/>
                <a:ea typeface="Montserrat"/>
                <a:cs typeface="Montserrat"/>
                <a:sym typeface="Montserrat"/>
              </a:rPr>
              <a:t>styles.css</a:t>
            </a:r>
            <a:endParaRPr>
              <a:solidFill>
                <a:srgbClr val="F1C23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44" name="Google Shape;1344;p147"/>
          <p:cNvSpPr txBox="1"/>
          <p:nvPr/>
        </p:nvSpPr>
        <p:spPr>
          <a:xfrm>
            <a:off x="1780700" y="2196000"/>
            <a:ext cx="117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  <a:t>jquery.js</a:t>
            </a:r>
            <a:endParaRPr>
              <a:solidFill>
                <a:srgbClr val="FF99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45" name="Google Shape;1345;p147"/>
          <p:cNvSpPr txBox="1"/>
          <p:nvPr/>
        </p:nvSpPr>
        <p:spPr>
          <a:xfrm>
            <a:off x="1815525" y="2472288"/>
            <a:ext cx="117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A86E8"/>
                </a:solidFill>
                <a:latin typeface="Montserrat"/>
                <a:ea typeface="Montserrat"/>
                <a:cs typeface="Montserrat"/>
                <a:sym typeface="Montserrat"/>
              </a:rPr>
              <a:t>script.js</a:t>
            </a:r>
            <a:endParaRPr>
              <a:solidFill>
                <a:srgbClr val="4A86E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46" name="Google Shape;1346;p147"/>
          <p:cNvSpPr txBox="1"/>
          <p:nvPr/>
        </p:nvSpPr>
        <p:spPr>
          <a:xfrm>
            <a:off x="1711100" y="2762063"/>
            <a:ext cx="117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logo.png</a:t>
            </a:r>
            <a:endParaRPr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347" name="Google Shape;1347;p147"/>
          <p:cNvCxnSpPr/>
          <p:nvPr/>
        </p:nvCxnSpPr>
        <p:spPr>
          <a:xfrm flipH="1">
            <a:off x="2724200" y="1746063"/>
            <a:ext cx="3690000" cy="64800"/>
          </a:xfrm>
          <a:prstGeom prst="straightConnector1">
            <a:avLst/>
          </a:prstGeom>
          <a:noFill/>
          <a:ln cap="flat" cmpd="sng" w="28575">
            <a:solidFill>
              <a:srgbClr val="FF00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48" name="Google Shape;1348;p147"/>
          <p:cNvSpPr txBox="1"/>
          <p:nvPr/>
        </p:nvSpPr>
        <p:spPr>
          <a:xfrm>
            <a:off x="1085950" y="1253875"/>
            <a:ext cx="180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00FF"/>
                </a:solidFill>
                <a:latin typeface="Montserrat"/>
                <a:ea typeface="Montserrat"/>
                <a:cs typeface="Montserrat"/>
                <a:sym typeface="Montserrat"/>
              </a:rPr>
              <a:t>aluracursos.com</a:t>
            </a:r>
            <a:endParaRPr>
              <a:solidFill>
                <a:srgbClr val="FF00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2" name="Shape 1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3" name="Google Shape;1353;p148"/>
          <p:cNvSpPr/>
          <p:nvPr/>
        </p:nvSpPr>
        <p:spPr>
          <a:xfrm>
            <a:off x="1987650" y="445025"/>
            <a:ext cx="1337100" cy="7467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CLIENTE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54" name="Google Shape;1354;p148"/>
          <p:cNvSpPr/>
          <p:nvPr/>
        </p:nvSpPr>
        <p:spPr>
          <a:xfrm>
            <a:off x="5765775" y="445025"/>
            <a:ext cx="1337100" cy="7467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SERVIDOR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355" name="Google Shape;1355;p148"/>
          <p:cNvCxnSpPr>
            <a:stCxn id="1353" idx="2"/>
          </p:cNvCxnSpPr>
          <p:nvPr/>
        </p:nvCxnSpPr>
        <p:spPr>
          <a:xfrm>
            <a:off x="2656200" y="1191725"/>
            <a:ext cx="0" cy="34215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6" name="Google Shape;1356;p148"/>
          <p:cNvCxnSpPr/>
          <p:nvPr/>
        </p:nvCxnSpPr>
        <p:spPr>
          <a:xfrm>
            <a:off x="6434325" y="1191725"/>
            <a:ext cx="0" cy="34215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7" name="Google Shape;1357;p148"/>
          <p:cNvCxnSpPr/>
          <p:nvPr/>
        </p:nvCxnSpPr>
        <p:spPr>
          <a:xfrm>
            <a:off x="2663300" y="1453975"/>
            <a:ext cx="3750900" cy="200100"/>
          </a:xfrm>
          <a:prstGeom prst="straightConnector1">
            <a:avLst/>
          </a:prstGeom>
          <a:noFill/>
          <a:ln cap="flat" cmpd="sng" w="28575">
            <a:solidFill>
              <a:srgbClr val="FF00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58" name="Google Shape;1358;p148"/>
          <p:cNvSpPr txBox="1"/>
          <p:nvPr/>
        </p:nvSpPr>
        <p:spPr>
          <a:xfrm>
            <a:off x="1564700" y="1634875"/>
            <a:ext cx="117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00FF"/>
                </a:solidFill>
                <a:latin typeface="Montserrat"/>
                <a:ea typeface="Montserrat"/>
                <a:cs typeface="Montserrat"/>
                <a:sym typeface="Montserrat"/>
              </a:rPr>
              <a:t>index.html</a:t>
            </a:r>
            <a:endParaRPr>
              <a:solidFill>
                <a:srgbClr val="FF00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359" name="Google Shape;1359;p148"/>
          <p:cNvCxnSpPr/>
          <p:nvPr/>
        </p:nvCxnSpPr>
        <p:spPr>
          <a:xfrm>
            <a:off x="2696550" y="2091300"/>
            <a:ext cx="3750900" cy="200100"/>
          </a:xfrm>
          <a:prstGeom prst="straightConnector1">
            <a:avLst/>
          </a:prstGeom>
          <a:noFill/>
          <a:ln cap="flat" cmpd="sng" w="28575">
            <a:solidFill>
              <a:srgbClr val="F1C23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60" name="Google Shape;1360;p148"/>
          <p:cNvCxnSpPr/>
          <p:nvPr/>
        </p:nvCxnSpPr>
        <p:spPr>
          <a:xfrm>
            <a:off x="2696550" y="2396100"/>
            <a:ext cx="3750900" cy="200100"/>
          </a:xfrm>
          <a:prstGeom prst="straightConnector1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61" name="Google Shape;1361;p148"/>
          <p:cNvCxnSpPr/>
          <p:nvPr/>
        </p:nvCxnSpPr>
        <p:spPr>
          <a:xfrm>
            <a:off x="2696550" y="2700900"/>
            <a:ext cx="3750900" cy="200100"/>
          </a:xfrm>
          <a:prstGeom prst="straightConnector1">
            <a:avLst/>
          </a:prstGeom>
          <a:noFill/>
          <a:ln cap="flat" cmpd="sng" w="28575">
            <a:solidFill>
              <a:srgbClr val="4A86E8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62" name="Google Shape;1362;p148"/>
          <p:cNvCxnSpPr/>
          <p:nvPr/>
        </p:nvCxnSpPr>
        <p:spPr>
          <a:xfrm>
            <a:off x="2696550" y="3005700"/>
            <a:ext cx="3750900" cy="200100"/>
          </a:xfrm>
          <a:prstGeom prst="straightConnector1">
            <a:avLst/>
          </a:prstGeom>
          <a:noFill/>
          <a:ln cap="flat" cmpd="sng" w="28575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63" name="Google Shape;1363;p148"/>
          <p:cNvCxnSpPr/>
          <p:nvPr/>
        </p:nvCxnSpPr>
        <p:spPr>
          <a:xfrm flipH="1">
            <a:off x="2724200" y="1746063"/>
            <a:ext cx="3690000" cy="64800"/>
          </a:xfrm>
          <a:prstGeom prst="straightConnector1">
            <a:avLst/>
          </a:prstGeom>
          <a:noFill/>
          <a:ln cap="flat" cmpd="sng" w="28575">
            <a:solidFill>
              <a:srgbClr val="FF00FF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364" name="Google Shape;1364;p148"/>
          <p:cNvPicPr preferRelativeResize="0"/>
          <p:nvPr/>
        </p:nvPicPr>
        <p:blipFill rotWithShape="1">
          <a:blip r:embed="rId3">
            <a:alphaModFix/>
          </a:blip>
          <a:srcRect b="0" l="0" r="50881" t="0"/>
          <a:stretch/>
        </p:blipFill>
        <p:spPr>
          <a:xfrm>
            <a:off x="2042325" y="1936188"/>
            <a:ext cx="573519" cy="1167625"/>
          </a:xfrm>
          <a:prstGeom prst="rect">
            <a:avLst/>
          </a:prstGeom>
          <a:noFill/>
          <a:ln>
            <a:noFill/>
          </a:ln>
        </p:spPr>
      </p:pic>
      <p:sp>
        <p:nvSpPr>
          <p:cNvPr id="1365" name="Google Shape;1365;p148"/>
          <p:cNvSpPr txBox="1"/>
          <p:nvPr/>
        </p:nvSpPr>
        <p:spPr>
          <a:xfrm>
            <a:off x="841150" y="2319900"/>
            <a:ext cx="128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Esperando...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66" name="Google Shape;1366;p148"/>
          <p:cNvSpPr txBox="1"/>
          <p:nvPr/>
        </p:nvSpPr>
        <p:spPr>
          <a:xfrm>
            <a:off x="1085950" y="1253875"/>
            <a:ext cx="180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00FF"/>
                </a:solidFill>
                <a:latin typeface="Montserrat"/>
                <a:ea typeface="Montserrat"/>
                <a:cs typeface="Montserrat"/>
                <a:sym typeface="Montserrat"/>
              </a:rPr>
              <a:t>aluracursos.com</a:t>
            </a:r>
            <a:endParaRPr>
              <a:solidFill>
                <a:srgbClr val="FF00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0" name="Shape 1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1" name="Google Shape;1371;p149"/>
          <p:cNvSpPr/>
          <p:nvPr/>
        </p:nvSpPr>
        <p:spPr>
          <a:xfrm>
            <a:off x="1987650" y="445025"/>
            <a:ext cx="1337100" cy="7467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CLIENTE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72" name="Google Shape;1372;p149"/>
          <p:cNvSpPr/>
          <p:nvPr/>
        </p:nvSpPr>
        <p:spPr>
          <a:xfrm>
            <a:off x="5765775" y="445025"/>
            <a:ext cx="1337100" cy="7467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SERVIDOR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373" name="Google Shape;1373;p149"/>
          <p:cNvCxnSpPr>
            <a:stCxn id="1371" idx="2"/>
          </p:cNvCxnSpPr>
          <p:nvPr/>
        </p:nvCxnSpPr>
        <p:spPr>
          <a:xfrm>
            <a:off x="2656200" y="1191725"/>
            <a:ext cx="0" cy="34215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4" name="Google Shape;1374;p149"/>
          <p:cNvCxnSpPr/>
          <p:nvPr/>
        </p:nvCxnSpPr>
        <p:spPr>
          <a:xfrm>
            <a:off x="6434325" y="1191725"/>
            <a:ext cx="0" cy="34215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5" name="Google Shape;1375;p149"/>
          <p:cNvCxnSpPr/>
          <p:nvPr/>
        </p:nvCxnSpPr>
        <p:spPr>
          <a:xfrm>
            <a:off x="2663300" y="1453975"/>
            <a:ext cx="3750900" cy="200100"/>
          </a:xfrm>
          <a:prstGeom prst="straightConnector1">
            <a:avLst/>
          </a:prstGeom>
          <a:noFill/>
          <a:ln cap="flat" cmpd="sng" w="28575">
            <a:solidFill>
              <a:srgbClr val="FF00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76" name="Google Shape;1376;p149"/>
          <p:cNvSpPr txBox="1"/>
          <p:nvPr/>
        </p:nvSpPr>
        <p:spPr>
          <a:xfrm>
            <a:off x="1564700" y="1634875"/>
            <a:ext cx="117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00FF"/>
                </a:solidFill>
                <a:latin typeface="Montserrat"/>
                <a:ea typeface="Montserrat"/>
                <a:cs typeface="Montserrat"/>
                <a:sym typeface="Montserrat"/>
              </a:rPr>
              <a:t>index.html</a:t>
            </a:r>
            <a:endParaRPr>
              <a:solidFill>
                <a:srgbClr val="FF00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377" name="Google Shape;1377;p149"/>
          <p:cNvCxnSpPr/>
          <p:nvPr/>
        </p:nvCxnSpPr>
        <p:spPr>
          <a:xfrm>
            <a:off x="2696550" y="2091300"/>
            <a:ext cx="3750900" cy="200100"/>
          </a:xfrm>
          <a:prstGeom prst="straightConnector1">
            <a:avLst/>
          </a:prstGeom>
          <a:noFill/>
          <a:ln cap="flat" cmpd="sng" w="28575">
            <a:solidFill>
              <a:srgbClr val="F1C23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78" name="Google Shape;1378;p149"/>
          <p:cNvCxnSpPr/>
          <p:nvPr/>
        </p:nvCxnSpPr>
        <p:spPr>
          <a:xfrm>
            <a:off x="2696550" y="2396100"/>
            <a:ext cx="3750900" cy="200100"/>
          </a:xfrm>
          <a:prstGeom prst="straightConnector1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79" name="Google Shape;1379;p149"/>
          <p:cNvCxnSpPr/>
          <p:nvPr/>
        </p:nvCxnSpPr>
        <p:spPr>
          <a:xfrm>
            <a:off x="2696550" y="2700900"/>
            <a:ext cx="3750900" cy="200100"/>
          </a:xfrm>
          <a:prstGeom prst="straightConnector1">
            <a:avLst/>
          </a:prstGeom>
          <a:noFill/>
          <a:ln cap="flat" cmpd="sng" w="28575">
            <a:solidFill>
              <a:srgbClr val="4A86E8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80" name="Google Shape;1380;p149"/>
          <p:cNvCxnSpPr/>
          <p:nvPr/>
        </p:nvCxnSpPr>
        <p:spPr>
          <a:xfrm>
            <a:off x="2696550" y="3005700"/>
            <a:ext cx="3750900" cy="200100"/>
          </a:xfrm>
          <a:prstGeom prst="straightConnector1">
            <a:avLst/>
          </a:prstGeom>
          <a:noFill/>
          <a:ln cap="flat" cmpd="sng" w="28575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81" name="Google Shape;1381;p149"/>
          <p:cNvSpPr txBox="1"/>
          <p:nvPr/>
        </p:nvSpPr>
        <p:spPr>
          <a:xfrm>
            <a:off x="1711100" y="1863075"/>
            <a:ext cx="117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1C232"/>
                </a:solidFill>
                <a:latin typeface="Montserrat"/>
                <a:ea typeface="Montserrat"/>
                <a:cs typeface="Montserrat"/>
                <a:sym typeface="Montserrat"/>
              </a:rPr>
              <a:t>styles.css</a:t>
            </a:r>
            <a:endParaRPr>
              <a:solidFill>
                <a:srgbClr val="F1C23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82" name="Google Shape;1382;p149"/>
          <p:cNvSpPr txBox="1"/>
          <p:nvPr/>
        </p:nvSpPr>
        <p:spPr>
          <a:xfrm>
            <a:off x="1780700" y="2196000"/>
            <a:ext cx="117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  <a:t>jquery.js</a:t>
            </a:r>
            <a:endParaRPr>
              <a:solidFill>
                <a:srgbClr val="FF99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83" name="Google Shape;1383;p149"/>
          <p:cNvSpPr txBox="1"/>
          <p:nvPr/>
        </p:nvSpPr>
        <p:spPr>
          <a:xfrm>
            <a:off x="1815525" y="2472288"/>
            <a:ext cx="117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A86E8"/>
                </a:solidFill>
                <a:latin typeface="Montserrat"/>
                <a:ea typeface="Montserrat"/>
                <a:cs typeface="Montserrat"/>
                <a:sym typeface="Montserrat"/>
              </a:rPr>
              <a:t>script.js</a:t>
            </a:r>
            <a:endParaRPr>
              <a:solidFill>
                <a:srgbClr val="4A86E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84" name="Google Shape;1384;p149"/>
          <p:cNvSpPr txBox="1"/>
          <p:nvPr/>
        </p:nvSpPr>
        <p:spPr>
          <a:xfrm>
            <a:off x="1711100" y="2762063"/>
            <a:ext cx="117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logo.png</a:t>
            </a:r>
            <a:endParaRPr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385" name="Google Shape;1385;p149"/>
          <p:cNvCxnSpPr/>
          <p:nvPr/>
        </p:nvCxnSpPr>
        <p:spPr>
          <a:xfrm flipH="1">
            <a:off x="2724200" y="1746063"/>
            <a:ext cx="3690000" cy="64800"/>
          </a:xfrm>
          <a:prstGeom prst="straightConnector1">
            <a:avLst/>
          </a:prstGeom>
          <a:noFill/>
          <a:ln cap="flat" cmpd="sng" w="28575">
            <a:solidFill>
              <a:srgbClr val="FF00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86" name="Google Shape;1386;p149"/>
          <p:cNvCxnSpPr/>
          <p:nvPr/>
        </p:nvCxnSpPr>
        <p:spPr>
          <a:xfrm flipH="1">
            <a:off x="2700263" y="3395388"/>
            <a:ext cx="3690000" cy="64800"/>
          </a:xfrm>
          <a:prstGeom prst="straightConnector1">
            <a:avLst/>
          </a:prstGeom>
          <a:noFill/>
          <a:ln cap="flat" cmpd="sng" w="28575">
            <a:solidFill>
              <a:srgbClr val="F1C23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87" name="Google Shape;1387;p149"/>
          <p:cNvSpPr txBox="1"/>
          <p:nvPr/>
        </p:nvSpPr>
        <p:spPr>
          <a:xfrm>
            <a:off x="1667600" y="3249463"/>
            <a:ext cx="117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1C232"/>
                </a:solidFill>
                <a:latin typeface="Montserrat"/>
                <a:ea typeface="Montserrat"/>
                <a:cs typeface="Montserrat"/>
                <a:sym typeface="Montserrat"/>
              </a:rPr>
              <a:t>styles.css</a:t>
            </a:r>
            <a:endParaRPr>
              <a:solidFill>
                <a:srgbClr val="F1C23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88" name="Google Shape;1388;p149"/>
          <p:cNvSpPr txBox="1"/>
          <p:nvPr/>
        </p:nvSpPr>
        <p:spPr>
          <a:xfrm>
            <a:off x="1085950" y="1253875"/>
            <a:ext cx="180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00FF"/>
                </a:solidFill>
                <a:latin typeface="Montserrat"/>
                <a:ea typeface="Montserrat"/>
                <a:cs typeface="Montserrat"/>
                <a:sym typeface="Montserrat"/>
              </a:rPr>
              <a:t>aluracursos.com</a:t>
            </a:r>
            <a:endParaRPr>
              <a:solidFill>
                <a:srgbClr val="FF00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2" name="Shape 1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3" name="Google Shape;1393;p150"/>
          <p:cNvSpPr/>
          <p:nvPr/>
        </p:nvSpPr>
        <p:spPr>
          <a:xfrm>
            <a:off x="1987650" y="445025"/>
            <a:ext cx="1337100" cy="7467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CLIENTE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94" name="Google Shape;1394;p150"/>
          <p:cNvSpPr/>
          <p:nvPr/>
        </p:nvSpPr>
        <p:spPr>
          <a:xfrm>
            <a:off x="5765775" y="445025"/>
            <a:ext cx="1337100" cy="7467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SERVIDOR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395" name="Google Shape;1395;p150"/>
          <p:cNvCxnSpPr>
            <a:stCxn id="1393" idx="2"/>
          </p:cNvCxnSpPr>
          <p:nvPr/>
        </p:nvCxnSpPr>
        <p:spPr>
          <a:xfrm>
            <a:off x="2656200" y="1191725"/>
            <a:ext cx="0" cy="34215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96" name="Google Shape;1396;p150"/>
          <p:cNvCxnSpPr/>
          <p:nvPr/>
        </p:nvCxnSpPr>
        <p:spPr>
          <a:xfrm>
            <a:off x="6434325" y="1191725"/>
            <a:ext cx="0" cy="34215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97" name="Google Shape;1397;p150"/>
          <p:cNvCxnSpPr/>
          <p:nvPr/>
        </p:nvCxnSpPr>
        <p:spPr>
          <a:xfrm>
            <a:off x="2663300" y="1453975"/>
            <a:ext cx="3750900" cy="200100"/>
          </a:xfrm>
          <a:prstGeom prst="straightConnector1">
            <a:avLst/>
          </a:prstGeom>
          <a:noFill/>
          <a:ln cap="flat" cmpd="sng" w="28575">
            <a:solidFill>
              <a:srgbClr val="FF00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98" name="Google Shape;1398;p150"/>
          <p:cNvSpPr txBox="1"/>
          <p:nvPr/>
        </p:nvSpPr>
        <p:spPr>
          <a:xfrm>
            <a:off x="1564700" y="1634875"/>
            <a:ext cx="117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00FF"/>
                </a:solidFill>
                <a:latin typeface="Montserrat"/>
                <a:ea typeface="Montserrat"/>
                <a:cs typeface="Montserrat"/>
                <a:sym typeface="Montserrat"/>
              </a:rPr>
              <a:t>index.html</a:t>
            </a:r>
            <a:endParaRPr>
              <a:solidFill>
                <a:srgbClr val="FF00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399" name="Google Shape;1399;p150"/>
          <p:cNvCxnSpPr/>
          <p:nvPr/>
        </p:nvCxnSpPr>
        <p:spPr>
          <a:xfrm>
            <a:off x="2696550" y="2091300"/>
            <a:ext cx="3750900" cy="200100"/>
          </a:xfrm>
          <a:prstGeom prst="straightConnector1">
            <a:avLst/>
          </a:prstGeom>
          <a:noFill/>
          <a:ln cap="flat" cmpd="sng" w="28575">
            <a:solidFill>
              <a:srgbClr val="F1C23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00" name="Google Shape;1400;p150"/>
          <p:cNvCxnSpPr/>
          <p:nvPr/>
        </p:nvCxnSpPr>
        <p:spPr>
          <a:xfrm>
            <a:off x="2696550" y="2396100"/>
            <a:ext cx="3750900" cy="200100"/>
          </a:xfrm>
          <a:prstGeom prst="straightConnector1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01" name="Google Shape;1401;p150"/>
          <p:cNvCxnSpPr/>
          <p:nvPr/>
        </p:nvCxnSpPr>
        <p:spPr>
          <a:xfrm>
            <a:off x="2696550" y="2700900"/>
            <a:ext cx="3750900" cy="200100"/>
          </a:xfrm>
          <a:prstGeom prst="straightConnector1">
            <a:avLst/>
          </a:prstGeom>
          <a:noFill/>
          <a:ln cap="flat" cmpd="sng" w="28575">
            <a:solidFill>
              <a:srgbClr val="4A86E8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02" name="Google Shape;1402;p150"/>
          <p:cNvCxnSpPr/>
          <p:nvPr/>
        </p:nvCxnSpPr>
        <p:spPr>
          <a:xfrm>
            <a:off x="2696550" y="3005700"/>
            <a:ext cx="3750900" cy="200100"/>
          </a:xfrm>
          <a:prstGeom prst="straightConnector1">
            <a:avLst/>
          </a:prstGeom>
          <a:noFill/>
          <a:ln cap="flat" cmpd="sng" w="28575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03" name="Google Shape;1403;p150"/>
          <p:cNvSpPr txBox="1"/>
          <p:nvPr/>
        </p:nvSpPr>
        <p:spPr>
          <a:xfrm>
            <a:off x="1711100" y="1863075"/>
            <a:ext cx="117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1C232"/>
                </a:solidFill>
                <a:latin typeface="Montserrat"/>
                <a:ea typeface="Montserrat"/>
                <a:cs typeface="Montserrat"/>
                <a:sym typeface="Montserrat"/>
              </a:rPr>
              <a:t>styles.css</a:t>
            </a:r>
            <a:endParaRPr>
              <a:solidFill>
                <a:srgbClr val="F1C23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04" name="Google Shape;1404;p150"/>
          <p:cNvSpPr txBox="1"/>
          <p:nvPr/>
        </p:nvSpPr>
        <p:spPr>
          <a:xfrm>
            <a:off x="1780700" y="2196000"/>
            <a:ext cx="117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  <a:t>jquery.js</a:t>
            </a:r>
            <a:endParaRPr>
              <a:solidFill>
                <a:srgbClr val="FF99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05" name="Google Shape;1405;p150"/>
          <p:cNvSpPr txBox="1"/>
          <p:nvPr/>
        </p:nvSpPr>
        <p:spPr>
          <a:xfrm>
            <a:off x="1815525" y="2472288"/>
            <a:ext cx="117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A86E8"/>
                </a:solidFill>
                <a:latin typeface="Montserrat"/>
                <a:ea typeface="Montserrat"/>
                <a:cs typeface="Montserrat"/>
                <a:sym typeface="Montserrat"/>
              </a:rPr>
              <a:t>script.js</a:t>
            </a:r>
            <a:endParaRPr>
              <a:solidFill>
                <a:srgbClr val="4A86E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06" name="Google Shape;1406;p150"/>
          <p:cNvSpPr txBox="1"/>
          <p:nvPr/>
        </p:nvSpPr>
        <p:spPr>
          <a:xfrm>
            <a:off x="1711100" y="2762063"/>
            <a:ext cx="117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logo.png</a:t>
            </a:r>
            <a:endParaRPr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407" name="Google Shape;1407;p150"/>
          <p:cNvCxnSpPr/>
          <p:nvPr/>
        </p:nvCxnSpPr>
        <p:spPr>
          <a:xfrm flipH="1">
            <a:off x="2724200" y="1746063"/>
            <a:ext cx="3690000" cy="64800"/>
          </a:xfrm>
          <a:prstGeom prst="straightConnector1">
            <a:avLst/>
          </a:prstGeom>
          <a:noFill/>
          <a:ln cap="flat" cmpd="sng" w="28575">
            <a:solidFill>
              <a:srgbClr val="FF00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08" name="Google Shape;1408;p150"/>
          <p:cNvCxnSpPr/>
          <p:nvPr/>
        </p:nvCxnSpPr>
        <p:spPr>
          <a:xfrm flipH="1">
            <a:off x="2700263" y="3395388"/>
            <a:ext cx="3690000" cy="64800"/>
          </a:xfrm>
          <a:prstGeom prst="straightConnector1">
            <a:avLst/>
          </a:prstGeom>
          <a:noFill/>
          <a:ln cap="flat" cmpd="sng" w="28575">
            <a:solidFill>
              <a:srgbClr val="F1C23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09" name="Google Shape;1409;p150"/>
          <p:cNvCxnSpPr/>
          <p:nvPr/>
        </p:nvCxnSpPr>
        <p:spPr>
          <a:xfrm flipH="1">
            <a:off x="2700250" y="3693313"/>
            <a:ext cx="3690000" cy="64800"/>
          </a:xfrm>
          <a:prstGeom prst="straightConnector1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10" name="Google Shape;1410;p150"/>
          <p:cNvSpPr txBox="1"/>
          <p:nvPr/>
        </p:nvSpPr>
        <p:spPr>
          <a:xfrm>
            <a:off x="1667600" y="3249463"/>
            <a:ext cx="117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1C232"/>
                </a:solidFill>
                <a:latin typeface="Montserrat"/>
                <a:ea typeface="Montserrat"/>
                <a:cs typeface="Montserrat"/>
                <a:sym typeface="Montserrat"/>
              </a:rPr>
              <a:t>styles.css</a:t>
            </a:r>
            <a:endParaRPr>
              <a:solidFill>
                <a:srgbClr val="F1C23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11" name="Google Shape;1411;p150"/>
          <p:cNvSpPr txBox="1"/>
          <p:nvPr/>
        </p:nvSpPr>
        <p:spPr>
          <a:xfrm>
            <a:off x="1711100" y="3525625"/>
            <a:ext cx="117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  <a:t>jquery.js</a:t>
            </a:r>
            <a:endParaRPr>
              <a:solidFill>
                <a:srgbClr val="FF99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12" name="Google Shape;1412;p150"/>
          <p:cNvSpPr txBox="1"/>
          <p:nvPr/>
        </p:nvSpPr>
        <p:spPr>
          <a:xfrm>
            <a:off x="1085950" y="1253875"/>
            <a:ext cx="180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00FF"/>
                </a:solidFill>
                <a:latin typeface="Montserrat"/>
                <a:ea typeface="Montserrat"/>
                <a:cs typeface="Montserrat"/>
                <a:sym typeface="Montserrat"/>
              </a:rPr>
              <a:t>aluracursos.com</a:t>
            </a:r>
            <a:endParaRPr>
              <a:solidFill>
                <a:srgbClr val="FF00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6" name="Shape 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7" name="Google Shape;1417;p151"/>
          <p:cNvSpPr/>
          <p:nvPr/>
        </p:nvSpPr>
        <p:spPr>
          <a:xfrm>
            <a:off x="1987650" y="445025"/>
            <a:ext cx="1337100" cy="7467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CLIENTE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18" name="Google Shape;1418;p151"/>
          <p:cNvSpPr/>
          <p:nvPr/>
        </p:nvSpPr>
        <p:spPr>
          <a:xfrm>
            <a:off x="5765775" y="445025"/>
            <a:ext cx="1337100" cy="7467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SERVIDOR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419" name="Google Shape;1419;p151"/>
          <p:cNvCxnSpPr>
            <a:stCxn id="1417" idx="2"/>
          </p:cNvCxnSpPr>
          <p:nvPr/>
        </p:nvCxnSpPr>
        <p:spPr>
          <a:xfrm>
            <a:off x="2656200" y="1191725"/>
            <a:ext cx="0" cy="34215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20" name="Google Shape;1420;p151"/>
          <p:cNvCxnSpPr/>
          <p:nvPr/>
        </p:nvCxnSpPr>
        <p:spPr>
          <a:xfrm>
            <a:off x="6434325" y="1191725"/>
            <a:ext cx="0" cy="34215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21" name="Google Shape;1421;p151"/>
          <p:cNvCxnSpPr/>
          <p:nvPr/>
        </p:nvCxnSpPr>
        <p:spPr>
          <a:xfrm>
            <a:off x="2663300" y="1453975"/>
            <a:ext cx="3750900" cy="200100"/>
          </a:xfrm>
          <a:prstGeom prst="straightConnector1">
            <a:avLst/>
          </a:prstGeom>
          <a:noFill/>
          <a:ln cap="flat" cmpd="sng" w="28575">
            <a:solidFill>
              <a:srgbClr val="FF00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22" name="Google Shape;1422;p151"/>
          <p:cNvSpPr txBox="1"/>
          <p:nvPr/>
        </p:nvSpPr>
        <p:spPr>
          <a:xfrm>
            <a:off x="1564700" y="1634875"/>
            <a:ext cx="117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00FF"/>
                </a:solidFill>
                <a:latin typeface="Montserrat"/>
                <a:ea typeface="Montserrat"/>
                <a:cs typeface="Montserrat"/>
                <a:sym typeface="Montserrat"/>
              </a:rPr>
              <a:t>index.html</a:t>
            </a:r>
            <a:endParaRPr>
              <a:solidFill>
                <a:srgbClr val="FF00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423" name="Google Shape;1423;p151"/>
          <p:cNvCxnSpPr/>
          <p:nvPr/>
        </p:nvCxnSpPr>
        <p:spPr>
          <a:xfrm>
            <a:off x="2696550" y="2091300"/>
            <a:ext cx="3750900" cy="200100"/>
          </a:xfrm>
          <a:prstGeom prst="straightConnector1">
            <a:avLst/>
          </a:prstGeom>
          <a:noFill/>
          <a:ln cap="flat" cmpd="sng" w="28575">
            <a:solidFill>
              <a:srgbClr val="F1C23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24" name="Google Shape;1424;p151"/>
          <p:cNvCxnSpPr/>
          <p:nvPr/>
        </p:nvCxnSpPr>
        <p:spPr>
          <a:xfrm>
            <a:off x="2696550" y="2396100"/>
            <a:ext cx="3750900" cy="200100"/>
          </a:xfrm>
          <a:prstGeom prst="straightConnector1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25" name="Google Shape;1425;p151"/>
          <p:cNvCxnSpPr/>
          <p:nvPr/>
        </p:nvCxnSpPr>
        <p:spPr>
          <a:xfrm>
            <a:off x="2696550" y="2700900"/>
            <a:ext cx="3750900" cy="200100"/>
          </a:xfrm>
          <a:prstGeom prst="straightConnector1">
            <a:avLst/>
          </a:prstGeom>
          <a:noFill/>
          <a:ln cap="flat" cmpd="sng" w="28575">
            <a:solidFill>
              <a:srgbClr val="4A86E8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26" name="Google Shape;1426;p151"/>
          <p:cNvCxnSpPr/>
          <p:nvPr/>
        </p:nvCxnSpPr>
        <p:spPr>
          <a:xfrm>
            <a:off x="2696550" y="3005700"/>
            <a:ext cx="3750900" cy="200100"/>
          </a:xfrm>
          <a:prstGeom prst="straightConnector1">
            <a:avLst/>
          </a:prstGeom>
          <a:noFill/>
          <a:ln cap="flat" cmpd="sng" w="28575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27" name="Google Shape;1427;p151"/>
          <p:cNvSpPr txBox="1"/>
          <p:nvPr/>
        </p:nvSpPr>
        <p:spPr>
          <a:xfrm>
            <a:off x="1711100" y="1863075"/>
            <a:ext cx="117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1C232"/>
                </a:solidFill>
                <a:latin typeface="Montserrat"/>
                <a:ea typeface="Montserrat"/>
                <a:cs typeface="Montserrat"/>
                <a:sym typeface="Montserrat"/>
              </a:rPr>
              <a:t>styles.css</a:t>
            </a:r>
            <a:endParaRPr>
              <a:solidFill>
                <a:srgbClr val="F1C23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28" name="Google Shape;1428;p151"/>
          <p:cNvSpPr txBox="1"/>
          <p:nvPr/>
        </p:nvSpPr>
        <p:spPr>
          <a:xfrm>
            <a:off x="1780700" y="2196000"/>
            <a:ext cx="117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  <a:t>jquery.js</a:t>
            </a:r>
            <a:endParaRPr>
              <a:solidFill>
                <a:srgbClr val="FF99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29" name="Google Shape;1429;p151"/>
          <p:cNvSpPr txBox="1"/>
          <p:nvPr/>
        </p:nvSpPr>
        <p:spPr>
          <a:xfrm>
            <a:off x="1815525" y="2472288"/>
            <a:ext cx="117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A86E8"/>
                </a:solidFill>
                <a:latin typeface="Montserrat"/>
                <a:ea typeface="Montserrat"/>
                <a:cs typeface="Montserrat"/>
                <a:sym typeface="Montserrat"/>
              </a:rPr>
              <a:t>script.js</a:t>
            </a:r>
            <a:endParaRPr>
              <a:solidFill>
                <a:srgbClr val="4A86E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30" name="Google Shape;1430;p151"/>
          <p:cNvSpPr txBox="1"/>
          <p:nvPr/>
        </p:nvSpPr>
        <p:spPr>
          <a:xfrm>
            <a:off x="1711100" y="2762063"/>
            <a:ext cx="117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logo.png</a:t>
            </a:r>
            <a:endParaRPr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431" name="Google Shape;1431;p151"/>
          <p:cNvCxnSpPr/>
          <p:nvPr/>
        </p:nvCxnSpPr>
        <p:spPr>
          <a:xfrm flipH="1">
            <a:off x="2724200" y="1746063"/>
            <a:ext cx="3690000" cy="64800"/>
          </a:xfrm>
          <a:prstGeom prst="straightConnector1">
            <a:avLst/>
          </a:prstGeom>
          <a:noFill/>
          <a:ln cap="flat" cmpd="sng" w="28575">
            <a:solidFill>
              <a:srgbClr val="FF00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32" name="Google Shape;1432;p151"/>
          <p:cNvCxnSpPr/>
          <p:nvPr/>
        </p:nvCxnSpPr>
        <p:spPr>
          <a:xfrm flipH="1">
            <a:off x="2700263" y="3395388"/>
            <a:ext cx="3690000" cy="64800"/>
          </a:xfrm>
          <a:prstGeom prst="straightConnector1">
            <a:avLst/>
          </a:prstGeom>
          <a:noFill/>
          <a:ln cap="flat" cmpd="sng" w="28575">
            <a:solidFill>
              <a:srgbClr val="F1C23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33" name="Google Shape;1433;p151"/>
          <p:cNvCxnSpPr/>
          <p:nvPr/>
        </p:nvCxnSpPr>
        <p:spPr>
          <a:xfrm flipH="1">
            <a:off x="2700250" y="3693313"/>
            <a:ext cx="3690000" cy="64800"/>
          </a:xfrm>
          <a:prstGeom prst="straightConnector1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34" name="Google Shape;1434;p151"/>
          <p:cNvCxnSpPr/>
          <p:nvPr/>
        </p:nvCxnSpPr>
        <p:spPr>
          <a:xfrm flipH="1">
            <a:off x="2700250" y="3991238"/>
            <a:ext cx="3690000" cy="64800"/>
          </a:xfrm>
          <a:prstGeom prst="straightConnector1">
            <a:avLst/>
          </a:prstGeom>
          <a:noFill/>
          <a:ln cap="flat" cmpd="sng" w="28575">
            <a:solidFill>
              <a:srgbClr val="4A86E8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35" name="Google Shape;1435;p151"/>
          <p:cNvSpPr txBox="1"/>
          <p:nvPr/>
        </p:nvSpPr>
        <p:spPr>
          <a:xfrm>
            <a:off x="1667600" y="3249463"/>
            <a:ext cx="117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1C232"/>
                </a:solidFill>
                <a:latin typeface="Montserrat"/>
                <a:ea typeface="Montserrat"/>
                <a:cs typeface="Montserrat"/>
                <a:sym typeface="Montserrat"/>
              </a:rPr>
              <a:t>styles.css</a:t>
            </a:r>
            <a:endParaRPr>
              <a:solidFill>
                <a:srgbClr val="F1C23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36" name="Google Shape;1436;p151"/>
          <p:cNvSpPr txBox="1"/>
          <p:nvPr/>
        </p:nvSpPr>
        <p:spPr>
          <a:xfrm>
            <a:off x="1711100" y="3525625"/>
            <a:ext cx="117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  <a:t>jquery.js</a:t>
            </a:r>
            <a:endParaRPr>
              <a:solidFill>
                <a:srgbClr val="FF99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37" name="Google Shape;1437;p151"/>
          <p:cNvSpPr txBox="1"/>
          <p:nvPr/>
        </p:nvSpPr>
        <p:spPr>
          <a:xfrm>
            <a:off x="1780700" y="3823538"/>
            <a:ext cx="117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A86E8"/>
                </a:solidFill>
                <a:latin typeface="Montserrat"/>
                <a:ea typeface="Montserrat"/>
                <a:cs typeface="Montserrat"/>
                <a:sym typeface="Montserrat"/>
              </a:rPr>
              <a:t>script.js</a:t>
            </a:r>
            <a:endParaRPr>
              <a:solidFill>
                <a:srgbClr val="4A86E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38" name="Google Shape;1438;p151"/>
          <p:cNvSpPr txBox="1"/>
          <p:nvPr/>
        </p:nvSpPr>
        <p:spPr>
          <a:xfrm>
            <a:off x="1085950" y="1253875"/>
            <a:ext cx="180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00FF"/>
                </a:solidFill>
                <a:latin typeface="Montserrat"/>
                <a:ea typeface="Montserrat"/>
                <a:cs typeface="Montserrat"/>
                <a:sym typeface="Montserrat"/>
              </a:rPr>
              <a:t>aluracursos.com</a:t>
            </a:r>
            <a:endParaRPr>
              <a:solidFill>
                <a:srgbClr val="FF00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0000" y="1867038"/>
            <a:ext cx="1409424" cy="1409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67750" y="1905613"/>
            <a:ext cx="1332250" cy="1332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6" name="Google Shape;166;p26"/>
          <p:cNvCxnSpPr/>
          <p:nvPr/>
        </p:nvCxnSpPr>
        <p:spPr>
          <a:xfrm>
            <a:off x="2489425" y="2571750"/>
            <a:ext cx="45681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7" name="Google Shape;167;p26"/>
          <p:cNvSpPr txBox="1"/>
          <p:nvPr/>
        </p:nvSpPr>
        <p:spPr>
          <a:xfrm>
            <a:off x="3277800" y="477650"/>
            <a:ext cx="2588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</a:rPr>
              <a:t>CLIENTE - SERVIDOR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168" name="Google Shape;168;p26"/>
          <p:cNvSpPr txBox="1"/>
          <p:nvPr/>
        </p:nvSpPr>
        <p:spPr>
          <a:xfrm>
            <a:off x="3501600" y="2263938"/>
            <a:ext cx="2140800" cy="6156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REGLAS DE COMUNICACIÓN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2" name="Shape 1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" name="Google Shape;1443;p152"/>
          <p:cNvSpPr/>
          <p:nvPr/>
        </p:nvSpPr>
        <p:spPr>
          <a:xfrm>
            <a:off x="1987650" y="445025"/>
            <a:ext cx="1337100" cy="7467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CLIENTE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44" name="Google Shape;1444;p152"/>
          <p:cNvSpPr/>
          <p:nvPr/>
        </p:nvSpPr>
        <p:spPr>
          <a:xfrm>
            <a:off x="5765775" y="445025"/>
            <a:ext cx="1337100" cy="7467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SERVIDOR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445" name="Google Shape;1445;p152"/>
          <p:cNvCxnSpPr>
            <a:stCxn id="1443" idx="2"/>
          </p:cNvCxnSpPr>
          <p:nvPr/>
        </p:nvCxnSpPr>
        <p:spPr>
          <a:xfrm>
            <a:off x="2656200" y="1191725"/>
            <a:ext cx="0" cy="34215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46" name="Google Shape;1446;p152"/>
          <p:cNvCxnSpPr/>
          <p:nvPr/>
        </p:nvCxnSpPr>
        <p:spPr>
          <a:xfrm>
            <a:off x="6434325" y="1191725"/>
            <a:ext cx="0" cy="34215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47" name="Google Shape;1447;p152"/>
          <p:cNvCxnSpPr/>
          <p:nvPr/>
        </p:nvCxnSpPr>
        <p:spPr>
          <a:xfrm>
            <a:off x="2663300" y="1453975"/>
            <a:ext cx="3750900" cy="200100"/>
          </a:xfrm>
          <a:prstGeom prst="straightConnector1">
            <a:avLst/>
          </a:prstGeom>
          <a:noFill/>
          <a:ln cap="flat" cmpd="sng" w="28575">
            <a:solidFill>
              <a:srgbClr val="FF00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48" name="Google Shape;1448;p152"/>
          <p:cNvSpPr txBox="1"/>
          <p:nvPr/>
        </p:nvSpPr>
        <p:spPr>
          <a:xfrm>
            <a:off x="1564700" y="1634875"/>
            <a:ext cx="117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00FF"/>
                </a:solidFill>
                <a:latin typeface="Montserrat"/>
                <a:ea typeface="Montserrat"/>
                <a:cs typeface="Montserrat"/>
                <a:sym typeface="Montserrat"/>
              </a:rPr>
              <a:t>index.html</a:t>
            </a:r>
            <a:endParaRPr>
              <a:solidFill>
                <a:srgbClr val="FF00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449" name="Google Shape;1449;p152"/>
          <p:cNvCxnSpPr/>
          <p:nvPr/>
        </p:nvCxnSpPr>
        <p:spPr>
          <a:xfrm>
            <a:off x="2696550" y="2091300"/>
            <a:ext cx="3750900" cy="200100"/>
          </a:xfrm>
          <a:prstGeom prst="straightConnector1">
            <a:avLst/>
          </a:prstGeom>
          <a:noFill/>
          <a:ln cap="flat" cmpd="sng" w="28575">
            <a:solidFill>
              <a:srgbClr val="F1C23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50" name="Google Shape;1450;p152"/>
          <p:cNvCxnSpPr/>
          <p:nvPr/>
        </p:nvCxnSpPr>
        <p:spPr>
          <a:xfrm>
            <a:off x="2696550" y="2396100"/>
            <a:ext cx="3750900" cy="200100"/>
          </a:xfrm>
          <a:prstGeom prst="straightConnector1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51" name="Google Shape;1451;p152"/>
          <p:cNvCxnSpPr/>
          <p:nvPr/>
        </p:nvCxnSpPr>
        <p:spPr>
          <a:xfrm>
            <a:off x="2696550" y="2700900"/>
            <a:ext cx="3750900" cy="200100"/>
          </a:xfrm>
          <a:prstGeom prst="straightConnector1">
            <a:avLst/>
          </a:prstGeom>
          <a:noFill/>
          <a:ln cap="flat" cmpd="sng" w="28575">
            <a:solidFill>
              <a:srgbClr val="4A86E8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52" name="Google Shape;1452;p152"/>
          <p:cNvCxnSpPr/>
          <p:nvPr/>
        </p:nvCxnSpPr>
        <p:spPr>
          <a:xfrm>
            <a:off x="2696550" y="3005700"/>
            <a:ext cx="3750900" cy="200100"/>
          </a:xfrm>
          <a:prstGeom prst="straightConnector1">
            <a:avLst/>
          </a:prstGeom>
          <a:noFill/>
          <a:ln cap="flat" cmpd="sng" w="28575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53" name="Google Shape;1453;p152"/>
          <p:cNvSpPr txBox="1"/>
          <p:nvPr/>
        </p:nvSpPr>
        <p:spPr>
          <a:xfrm>
            <a:off x="1711100" y="1863075"/>
            <a:ext cx="117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1C232"/>
                </a:solidFill>
                <a:latin typeface="Montserrat"/>
                <a:ea typeface="Montserrat"/>
                <a:cs typeface="Montserrat"/>
                <a:sym typeface="Montserrat"/>
              </a:rPr>
              <a:t>styles.css</a:t>
            </a:r>
            <a:endParaRPr>
              <a:solidFill>
                <a:srgbClr val="F1C23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54" name="Google Shape;1454;p152"/>
          <p:cNvSpPr txBox="1"/>
          <p:nvPr/>
        </p:nvSpPr>
        <p:spPr>
          <a:xfrm>
            <a:off x="1780700" y="2196000"/>
            <a:ext cx="117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  <a:t>jquery.js</a:t>
            </a:r>
            <a:endParaRPr>
              <a:solidFill>
                <a:srgbClr val="FF99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55" name="Google Shape;1455;p152"/>
          <p:cNvSpPr txBox="1"/>
          <p:nvPr/>
        </p:nvSpPr>
        <p:spPr>
          <a:xfrm>
            <a:off x="1815525" y="2472288"/>
            <a:ext cx="117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A86E8"/>
                </a:solidFill>
                <a:latin typeface="Montserrat"/>
                <a:ea typeface="Montserrat"/>
                <a:cs typeface="Montserrat"/>
                <a:sym typeface="Montserrat"/>
              </a:rPr>
              <a:t>script.js</a:t>
            </a:r>
            <a:endParaRPr>
              <a:solidFill>
                <a:srgbClr val="4A86E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56" name="Google Shape;1456;p152"/>
          <p:cNvSpPr txBox="1"/>
          <p:nvPr/>
        </p:nvSpPr>
        <p:spPr>
          <a:xfrm>
            <a:off x="1711100" y="2762063"/>
            <a:ext cx="117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logo.png</a:t>
            </a:r>
            <a:endParaRPr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457" name="Google Shape;1457;p152"/>
          <p:cNvCxnSpPr/>
          <p:nvPr/>
        </p:nvCxnSpPr>
        <p:spPr>
          <a:xfrm flipH="1">
            <a:off x="2724200" y="1746063"/>
            <a:ext cx="3690000" cy="64800"/>
          </a:xfrm>
          <a:prstGeom prst="straightConnector1">
            <a:avLst/>
          </a:prstGeom>
          <a:noFill/>
          <a:ln cap="flat" cmpd="sng" w="28575">
            <a:solidFill>
              <a:srgbClr val="FF00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58" name="Google Shape;1458;p152"/>
          <p:cNvCxnSpPr/>
          <p:nvPr/>
        </p:nvCxnSpPr>
        <p:spPr>
          <a:xfrm flipH="1">
            <a:off x="2700263" y="3395388"/>
            <a:ext cx="3690000" cy="64800"/>
          </a:xfrm>
          <a:prstGeom prst="straightConnector1">
            <a:avLst/>
          </a:prstGeom>
          <a:noFill/>
          <a:ln cap="flat" cmpd="sng" w="28575">
            <a:solidFill>
              <a:srgbClr val="F1C23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59" name="Google Shape;1459;p152"/>
          <p:cNvCxnSpPr/>
          <p:nvPr/>
        </p:nvCxnSpPr>
        <p:spPr>
          <a:xfrm flipH="1">
            <a:off x="2700250" y="3693313"/>
            <a:ext cx="3690000" cy="64800"/>
          </a:xfrm>
          <a:prstGeom prst="straightConnector1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60" name="Google Shape;1460;p152"/>
          <p:cNvCxnSpPr/>
          <p:nvPr/>
        </p:nvCxnSpPr>
        <p:spPr>
          <a:xfrm flipH="1">
            <a:off x="2700250" y="3991238"/>
            <a:ext cx="3690000" cy="64800"/>
          </a:xfrm>
          <a:prstGeom prst="straightConnector1">
            <a:avLst/>
          </a:prstGeom>
          <a:noFill/>
          <a:ln cap="flat" cmpd="sng" w="28575">
            <a:solidFill>
              <a:srgbClr val="4A86E8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61" name="Google Shape;1461;p152"/>
          <p:cNvCxnSpPr/>
          <p:nvPr/>
        </p:nvCxnSpPr>
        <p:spPr>
          <a:xfrm flipH="1">
            <a:off x="2700263" y="4289163"/>
            <a:ext cx="3690000" cy="64800"/>
          </a:xfrm>
          <a:prstGeom prst="straightConnector1">
            <a:avLst/>
          </a:prstGeom>
          <a:noFill/>
          <a:ln cap="flat" cmpd="sng" w="28575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62" name="Google Shape;1462;p152"/>
          <p:cNvSpPr txBox="1"/>
          <p:nvPr/>
        </p:nvSpPr>
        <p:spPr>
          <a:xfrm>
            <a:off x="1667600" y="3249463"/>
            <a:ext cx="117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1C232"/>
                </a:solidFill>
                <a:latin typeface="Montserrat"/>
                <a:ea typeface="Montserrat"/>
                <a:cs typeface="Montserrat"/>
                <a:sym typeface="Montserrat"/>
              </a:rPr>
              <a:t>styles.css</a:t>
            </a:r>
            <a:endParaRPr>
              <a:solidFill>
                <a:srgbClr val="F1C23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63" name="Google Shape;1463;p152"/>
          <p:cNvSpPr txBox="1"/>
          <p:nvPr/>
        </p:nvSpPr>
        <p:spPr>
          <a:xfrm>
            <a:off x="1711100" y="3525625"/>
            <a:ext cx="117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  <a:t>jquery.js</a:t>
            </a:r>
            <a:endParaRPr>
              <a:solidFill>
                <a:srgbClr val="FF99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64" name="Google Shape;1464;p152"/>
          <p:cNvSpPr txBox="1"/>
          <p:nvPr/>
        </p:nvSpPr>
        <p:spPr>
          <a:xfrm>
            <a:off x="1780700" y="3823538"/>
            <a:ext cx="117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A86E8"/>
                </a:solidFill>
                <a:latin typeface="Montserrat"/>
                <a:ea typeface="Montserrat"/>
                <a:cs typeface="Montserrat"/>
                <a:sym typeface="Montserrat"/>
              </a:rPr>
              <a:t>script.js</a:t>
            </a:r>
            <a:endParaRPr>
              <a:solidFill>
                <a:srgbClr val="4A86E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65" name="Google Shape;1465;p152"/>
          <p:cNvSpPr txBox="1"/>
          <p:nvPr/>
        </p:nvSpPr>
        <p:spPr>
          <a:xfrm>
            <a:off x="1667600" y="4121463"/>
            <a:ext cx="117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logo.png</a:t>
            </a:r>
            <a:endParaRPr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66" name="Google Shape;1466;p152"/>
          <p:cNvSpPr txBox="1"/>
          <p:nvPr/>
        </p:nvSpPr>
        <p:spPr>
          <a:xfrm>
            <a:off x="1085950" y="1253875"/>
            <a:ext cx="180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00FF"/>
                </a:solidFill>
                <a:latin typeface="Montserrat"/>
                <a:ea typeface="Montserrat"/>
                <a:cs typeface="Montserrat"/>
                <a:sym typeface="Montserrat"/>
              </a:rPr>
              <a:t>aluracursos.com</a:t>
            </a:r>
            <a:endParaRPr>
              <a:solidFill>
                <a:srgbClr val="FF00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0" name="Shape 1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1" name="Google Shape;1471;p153"/>
          <p:cNvSpPr/>
          <p:nvPr/>
        </p:nvSpPr>
        <p:spPr>
          <a:xfrm>
            <a:off x="1987650" y="445025"/>
            <a:ext cx="1337100" cy="7467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CLIENTE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72" name="Google Shape;1472;p153"/>
          <p:cNvSpPr/>
          <p:nvPr/>
        </p:nvSpPr>
        <p:spPr>
          <a:xfrm>
            <a:off x="5765775" y="445025"/>
            <a:ext cx="1337100" cy="7467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SERVIDOR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473" name="Google Shape;1473;p153"/>
          <p:cNvCxnSpPr>
            <a:stCxn id="1471" idx="2"/>
          </p:cNvCxnSpPr>
          <p:nvPr/>
        </p:nvCxnSpPr>
        <p:spPr>
          <a:xfrm>
            <a:off x="2656200" y="1191725"/>
            <a:ext cx="0" cy="34215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74" name="Google Shape;1474;p153"/>
          <p:cNvCxnSpPr/>
          <p:nvPr/>
        </p:nvCxnSpPr>
        <p:spPr>
          <a:xfrm>
            <a:off x="6434325" y="1191725"/>
            <a:ext cx="0" cy="34215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75" name="Google Shape;1475;p153"/>
          <p:cNvCxnSpPr/>
          <p:nvPr/>
        </p:nvCxnSpPr>
        <p:spPr>
          <a:xfrm>
            <a:off x="2663300" y="1453975"/>
            <a:ext cx="3750900" cy="200100"/>
          </a:xfrm>
          <a:prstGeom prst="straightConnector1">
            <a:avLst/>
          </a:prstGeom>
          <a:noFill/>
          <a:ln cap="flat" cmpd="sng" w="28575">
            <a:solidFill>
              <a:srgbClr val="FF00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76" name="Google Shape;1476;p153"/>
          <p:cNvSpPr txBox="1"/>
          <p:nvPr/>
        </p:nvSpPr>
        <p:spPr>
          <a:xfrm>
            <a:off x="1085950" y="1253875"/>
            <a:ext cx="180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00FF"/>
                </a:solidFill>
                <a:latin typeface="Montserrat"/>
                <a:ea typeface="Montserrat"/>
                <a:cs typeface="Montserrat"/>
                <a:sym typeface="Montserrat"/>
              </a:rPr>
              <a:t>aluracursos.com</a:t>
            </a:r>
            <a:endParaRPr>
              <a:solidFill>
                <a:srgbClr val="FF00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0" name="Shape 1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1" name="Google Shape;1481;p154"/>
          <p:cNvSpPr/>
          <p:nvPr/>
        </p:nvSpPr>
        <p:spPr>
          <a:xfrm>
            <a:off x="1987650" y="445025"/>
            <a:ext cx="1337100" cy="7467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CLIENTE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82" name="Google Shape;1482;p154"/>
          <p:cNvSpPr/>
          <p:nvPr/>
        </p:nvSpPr>
        <p:spPr>
          <a:xfrm>
            <a:off x="5765775" y="445025"/>
            <a:ext cx="1337100" cy="7467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SERVIDOR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483" name="Google Shape;1483;p154"/>
          <p:cNvCxnSpPr>
            <a:stCxn id="1481" idx="2"/>
          </p:cNvCxnSpPr>
          <p:nvPr/>
        </p:nvCxnSpPr>
        <p:spPr>
          <a:xfrm>
            <a:off x="2656200" y="1191725"/>
            <a:ext cx="0" cy="34215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4" name="Google Shape;1484;p154"/>
          <p:cNvCxnSpPr/>
          <p:nvPr/>
        </p:nvCxnSpPr>
        <p:spPr>
          <a:xfrm>
            <a:off x="6434325" y="1191725"/>
            <a:ext cx="0" cy="34215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5" name="Google Shape;1485;p154"/>
          <p:cNvCxnSpPr/>
          <p:nvPr/>
        </p:nvCxnSpPr>
        <p:spPr>
          <a:xfrm>
            <a:off x="2663300" y="1453975"/>
            <a:ext cx="3750900" cy="200100"/>
          </a:xfrm>
          <a:prstGeom prst="straightConnector1">
            <a:avLst/>
          </a:prstGeom>
          <a:noFill/>
          <a:ln cap="flat" cmpd="sng" w="28575">
            <a:solidFill>
              <a:srgbClr val="FF00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86" name="Google Shape;1486;p154"/>
          <p:cNvSpPr txBox="1"/>
          <p:nvPr/>
        </p:nvSpPr>
        <p:spPr>
          <a:xfrm>
            <a:off x="1564700" y="1634875"/>
            <a:ext cx="117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00FF"/>
                </a:solidFill>
                <a:latin typeface="Montserrat"/>
                <a:ea typeface="Montserrat"/>
                <a:cs typeface="Montserrat"/>
                <a:sym typeface="Montserrat"/>
              </a:rPr>
              <a:t>index.html</a:t>
            </a:r>
            <a:endParaRPr>
              <a:solidFill>
                <a:srgbClr val="FF00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87" name="Google Shape;1487;p154"/>
          <p:cNvSpPr txBox="1"/>
          <p:nvPr/>
        </p:nvSpPr>
        <p:spPr>
          <a:xfrm>
            <a:off x="1711100" y="1863075"/>
            <a:ext cx="117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1C232"/>
                </a:solidFill>
                <a:latin typeface="Montserrat"/>
                <a:ea typeface="Montserrat"/>
                <a:cs typeface="Montserrat"/>
                <a:sym typeface="Montserrat"/>
              </a:rPr>
              <a:t>styles.css</a:t>
            </a:r>
            <a:endParaRPr>
              <a:solidFill>
                <a:srgbClr val="F1C23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88" name="Google Shape;1488;p154"/>
          <p:cNvSpPr txBox="1"/>
          <p:nvPr/>
        </p:nvSpPr>
        <p:spPr>
          <a:xfrm>
            <a:off x="1780700" y="2196000"/>
            <a:ext cx="117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  <a:t>jquery.js</a:t>
            </a:r>
            <a:endParaRPr>
              <a:solidFill>
                <a:srgbClr val="FF99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89" name="Google Shape;1489;p154"/>
          <p:cNvSpPr txBox="1"/>
          <p:nvPr/>
        </p:nvSpPr>
        <p:spPr>
          <a:xfrm>
            <a:off x="1815525" y="2472288"/>
            <a:ext cx="117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A86E8"/>
                </a:solidFill>
                <a:latin typeface="Montserrat"/>
                <a:ea typeface="Montserrat"/>
                <a:cs typeface="Montserrat"/>
                <a:sym typeface="Montserrat"/>
              </a:rPr>
              <a:t>script.js</a:t>
            </a:r>
            <a:endParaRPr>
              <a:solidFill>
                <a:srgbClr val="4A86E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90" name="Google Shape;1490;p154"/>
          <p:cNvSpPr txBox="1"/>
          <p:nvPr/>
        </p:nvSpPr>
        <p:spPr>
          <a:xfrm>
            <a:off x="1711100" y="2762063"/>
            <a:ext cx="117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logo.png</a:t>
            </a:r>
            <a:endParaRPr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491" name="Google Shape;1491;p154"/>
          <p:cNvCxnSpPr/>
          <p:nvPr/>
        </p:nvCxnSpPr>
        <p:spPr>
          <a:xfrm flipH="1">
            <a:off x="2724200" y="1746063"/>
            <a:ext cx="3690000" cy="64800"/>
          </a:xfrm>
          <a:prstGeom prst="straightConnector1">
            <a:avLst/>
          </a:prstGeom>
          <a:noFill/>
          <a:ln cap="flat" cmpd="sng" w="28575">
            <a:solidFill>
              <a:srgbClr val="FF00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92" name="Google Shape;1492;p154"/>
          <p:cNvCxnSpPr/>
          <p:nvPr/>
        </p:nvCxnSpPr>
        <p:spPr>
          <a:xfrm flipH="1">
            <a:off x="2700250" y="1992688"/>
            <a:ext cx="3690000" cy="64800"/>
          </a:xfrm>
          <a:prstGeom prst="straightConnector1">
            <a:avLst/>
          </a:prstGeom>
          <a:noFill/>
          <a:ln cap="flat" cmpd="sng" w="28575">
            <a:solidFill>
              <a:srgbClr val="F1C23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93" name="Google Shape;1493;p154"/>
          <p:cNvCxnSpPr/>
          <p:nvPr/>
        </p:nvCxnSpPr>
        <p:spPr>
          <a:xfrm flipH="1">
            <a:off x="2700250" y="2425638"/>
            <a:ext cx="3690000" cy="64800"/>
          </a:xfrm>
          <a:prstGeom prst="straightConnector1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94" name="Google Shape;1494;p154"/>
          <p:cNvCxnSpPr/>
          <p:nvPr/>
        </p:nvCxnSpPr>
        <p:spPr>
          <a:xfrm flipH="1">
            <a:off x="2700263" y="2844750"/>
            <a:ext cx="3690000" cy="64800"/>
          </a:xfrm>
          <a:prstGeom prst="straightConnector1">
            <a:avLst/>
          </a:prstGeom>
          <a:noFill/>
          <a:ln cap="flat" cmpd="sng" w="28575">
            <a:solidFill>
              <a:srgbClr val="4A86E8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95" name="Google Shape;1495;p154"/>
          <p:cNvCxnSpPr/>
          <p:nvPr/>
        </p:nvCxnSpPr>
        <p:spPr>
          <a:xfrm flipH="1">
            <a:off x="2700250" y="3211500"/>
            <a:ext cx="3690000" cy="64800"/>
          </a:xfrm>
          <a:prstGeom prst="straightConnector1">
            <a:avLst/>
          </a:prstGeom>
          <a:noFill/>
          <a:ln cap="flat" cmpd="sng" w="28575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96" name="Google Shape;1496;p154"/>
          <p:cNvSpPr txBox="1"/>
          <p:nvPr/>
        </p:nvSpPr>
        <p:spPr>
          <a:xfrm>
            <a:off x="1085950" y="1253875"/>
            <a:ext cx="180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00FF"/>
                </a:solidFill>
                <a:latin typeface="Montserrat"/>
                <a:ea typeface="Montserrat"/>
                <a:cs typeface="Montserrat"/>
                <a:sym typeface="Montserrat"/>
              </a:rPr>
              <a:t>aluracursos.com</a:t>
            </a:r>
            <a:endParaRPr>
              <a:solidFill>
                <a:srgbClr val="FF00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0" name="Shape 1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1" name="Google Shape;1501;p155"/>
          <p:cNvSpPr/>
          <p:nvPr/>
        </p:nvSpPr>
        <p:spPr>
          <a:xfrm>
            <a:off x="1987650" y="445025"/>
            <a:ext cx="1337100" cy="7467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CLIENTE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02" name="Google Shape;1502;p155"/>
          <p:cNvSpPr/>
          <p:nvPr/>
        </p:nvSpPr>
        <p:spPr>
          <a:xfrm>
            <a:off x="5765775" y="445025"/>
            <a:ext cx="1337100" cy="7467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SERVIDOR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03" name="Google Shape;1503;p155"/>
          <p:cNvCxnSpPr>
            <a:stCxn id="1501" idx="2"/>
          </p:cNvCxnSpPr>
          <p:nvPr/>
        </p:nvCxnSpPr>
        <p:spPr>
          <a:xfrm>
            <a:off x="2656200" y="1191725"/>
            <a:ext cx="0" cy="34215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04" name="Google Shape;1504;p155"/>
          <p:cNvCxnSpPr/>
          <p:nvPr/>
        </p:nvCxnSpPr>
        <p:spPr>
          <a:xfrm>
            <a:off x="6434325" y="1191725"/>
            <a:ext cx="0" cy="34215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05" name="Google Shape;1505;p155"/>
          <p:cNvCxnSpPr/>
          <p:nvPr/>
        </p:nvCxnSpPr>
        <p:spPr>
          <a:xfrm>
            <a:off x="2663300" y="1453975"/>
            <a:ext cx="3750900" cy="200100"/>
          </a:xfrm>
          <a:prstGeom prst="straightConnector1">
            <a:avLst/>
          </a:prstGeom>
          <a:noFill/>
          <a:ln cap="flat" cmpd="sng" w="28575">
            <a:solidFill>
              <a:srgbClr val="FF00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06" name="Google Shape;1506;p155"/>
          <p:cNvSpPr txBox="1"/>
          <p:nvPr/>
        </p:nvSpPr>
        <p:spPr>
          <a:xfrm>
            <a:off x="1564700" y="1634875"/>
            <a:ext cx="117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00FF"/>
                </a:solidFill>
                <a:latin typeface="Montserrat"/>
                <a:ea typeface="Montserrat"/>
                <a:cs typeface="Montserrat"/>
                <a:sym typeface="Montserrat"/>
              </a:rPr>
              <a:t>index.html</a:t>
            </a:r>
            <a:endParaRPr>
              <a:solidFill>
                <a:srgbClr val="FF00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07" name="Google Shape;1507;p155"/>
          <p:cNvCxnSpPr/>
          <p:nvPr/>
        </p:nvCxnSpPr>
        <p:spPr>
          <a:xfrm>
            <a:off x="2696550" y="2091300"/>
            <a:ext cx="3750900" cy="2001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08" name="Google Shape;1508;p155"/>
          <p:cNvCxnSpPr/>
          <p:nvPr/>
        </p:nvCxnSpPr>
        <p:spPr>
          <a:xfrm>
            <a:off x="2696550" y="2548500"/>
            <a:ext cx="3750900" cy="2001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09" name="Google Shape;1509;p155"/>
          <p:cNvCxnSpPr/>
          <p:nvPr/>
        </p:nvCxnSpPr>
        <p:spPr>
          <a:xfrm>
            <a:off x="2696550" y="2929500"/>
            <a:ext cx="3750900" cy="2001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10" name="Google Shape;1510;p155"/>
          <p:cNvCxnSpPr/>
          <p:nvPr/>
        </p:nvCxnSpPr>
        <p:spPr>
          <a:xfrm>
            <a:off x="2696550" y="3310500"/>
            <a:ext cx="3750900" cy="2001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11" name="Google Shape;1511;p155"/>
          <p:cNvSpPr txBox="1"/>
          <p:nvPr/>
        </p:nvSpPr>
        <p:spPr>
          <a:xfrm>
            <a:off x="1711100" y="1863075"/>
            <a:ext cx="117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1C232"/>
                </a:solidFill>
                <a:latin typeface="Montserrat"/>
                <a:ea typeface="Montserrat"/>
                <a:cs typeface="Montserrat"/>
                <a:sym typeface="Montserrat"/>
              </a:rPr>
              <a:t>styles.css</a:t>
            </a:r>
            <a:endParaRPr>
              <a:solidFill>
                <a:srgbClr val="F1C23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12" name="Google Shape;1512;p155"/>
          <p:cNvSpPr txBox="1"/>
          <p:nvPr/>
        </p:nvSpPr>
        <p:spPr>
          <a:xfrm>
            <a:off x="1780700" y="2196000"/>
            <a:ext cx="117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  <a:t>jquery.js</a:t>
            </a:r>
            <a:endParaRPr>
              <a:solidFill>
                <a:srgbClr val="FF99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13" name="Google Shape;1513;p155"/>
          <p:cNvSpPr txBox="1"/>
          <p:nvPr/>
        </p:nvSpPr>
        <p:spPr>
          <a:xfrm>
            <a:off x="1815525" y="2472288"/>
            <a:ext cx="117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A86E8"/>
                </a:solidFill>
                <a:latin typeface="Montserrat"/>
                <a:ea typeface="Montserrat"/>
                <a:cs typeface="Montserrat"/>
                <a:sym typeface="Montserrat"/>
              </a:rPr>
              <a:t>script.js</a:t>
            </a:r>
            <a:endParaRPr>
              <a:solidFill>
                <a:srgbClr val="4A86E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14" name="Google Shape;1514;p155"/>
          <p:cNvSpPr txBox="1"/>
          <p:nvPr/>
        </p:nvSpPr>
        <p:spPr>
          <a:xfrm>
            <a:off x="1711100" y="2762063"/>
            <a:ext cx="117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logo.png</a:t>
            </a:r>
            <a:endParaRPr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15" name="Google Shape;1515;p155"/>
          <p:cNvCxnSpPr/>
          <p:nvPr/>
        </p:nvCxnSpPr>
        <p:spPr>
          <a:xfrm flipH="1">
            <a:off x="2724200" y="1746063"/>
            <a:ext cx="3690000" cy="64800"/>
          </a:xfrm>
          <a:prstGeom prst="straightConnector1">
            <a:avLst/>
          </a:prstGeom>
          <a:noFill/>
          <a:ln cap="flat" cmpd="sng" w="28575">
            <a:solidFill>
              <a:srgbClr val="FF00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16" name="Google Shape;1516;p155"/>
          <p:cNvCxnSpPr/>
          <p:nvPr/>
        </p:nvCxnSpPr>
        <p:spPr>
          <a:xfrm flipH="1">
            <a:off x="2700250" y="1992688"/>
            <a:ext cx="3690000" cy="64800"/>
          </a:xfrm>
          <a:prstGeom prst="straightConnector1">
            <a:avLst/>
          </a:prstGeom>
          <a:noFill/>
          <a:ln cap="flat" cmpd="sng" w="28575">
            <a:solidFill>
              <a:srgbClr val="F1C23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17" name="Google Shape;1517;p155"/>
          <p:cNvCxnSpPr/>
          <p:nvPr/>
        </p:nvCxnSpPr>
        <p:spPr>
          <a:xfrm flipH="1">
            <a:off x="2700250" y="2425638"/>
            <a:ext cx="3690000" cy="64800"/>
          </a:xfrm>
          <a:prstGeom prst="straightConnector1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18" name="Google Shape;1518;p155"/>
          <p:cNvCxnSpPr/>
          <p:nvPr/>
        </p:nvCxnSpPr>
        <p:spPr>
          <a:xfrm flipH="1">
            <a:off x="2700263" y="2844750"/>
            <a:ext cx="3690000" cy="64800"/>
          </a:xfrm>
          <a:prstGeom prst="straightConnector1">
            <a:avLst/>
          </a:prstGeom>
          <a:noFill/>
          <a:ln cap="flat" cmpd="sng" w="28575">
            <a:solidFill>
              <a:srgbClr val="4A86E8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19" name="Google Shape;1519;p155"/>
          <p:cNvCxnSpPr/>
          <p:nvPr/>
        </p:nvCxnSpPr>
        <p:spPr>
          <a:xfrm flipH="1">
            <a:off x="2700250" y="3211500"/>
            <a:ext cx="3690000" cy="64800"/>
          </a:xfrm>
          <a:prstGeom prst="straightConnector1">
            <a:avLst/>
          </a:prstGeom>
          <a:noFill/>
          <a:ln cap="flat" cmpd="sng" w="28575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20" name="Google Shape;1520;p155"/>
          <p:cNvSpPr txBox="1"/>
          <p:nvPr/>
        </p:nvSpPr>
        <p:spPr>
          <a:xfrm>
            <a:off x="1085950" y="1253875"/>
            <a:ext cx="180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00FF"/>
                </a:solidFill>
                <a:latin typeface="Montserrat"/>
                <a:ea typeface="Montserrat"/>
                <a:cs typeface="Montserrat"/>
                <a:sym typeface="Montserrat"/>
              </a:rPr>
              <a:t>aluracursos.com</a:t>
            </a:r>
            <a:endParaRPr>
              <a:solidFill>
                <a:srgbClr val="FF00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4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" name="Google Shape;1525;p156"/>
          <p:cNvSpPr txBox="1"/>
          <p:nvPr/>
        </p:nvSpPr>
        <p:spPr>
          <a:xfrm>
            <a:off x="0" y="-14400"/>
            <a:ext cx="91872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2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Multiplexación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9" name="Shape 1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0" name="Google Shape;1530;p157"/>
          <p:cNvSpPr/>
          <p:nvPr/>
        </p:nvSpPr>
        <p:spPr>
          <a:xfrm>
            <a:off x="1987650" y="445025"/>
            <a:ext cx="1337100" cy="7467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CLIENTE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31" name="Google Shape;1531;p157"/>
          <p:cNvSpPr/>
          <p:nvPr/>
        </p:nvSpPr>
        <p:spPr>
          <a:xfrm>
            <a:off x="5765775" y="445025"/>
            <a:ext cx="1337100" cy="7467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SERVIDOR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32" name="Google Shape;1532;p157"/>
          <p:cNvCxnSpPr>
            <a:stCxn id="1530" idx="2"/>
          </p:cNvCxnSpPr>
          <p:nvPr/>
        </p:nvCxnSpPr>
        <p:spPr>
          <a:xfrm flipH="1">
            <a:off x="2646000" y="1191725"/>
            <a:ext cx="10200" cy="17070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33" name="Google Shape;1533;p157"/>
          <p:cNvCxnSpPr/>
          <p:nvPr/>
        </p:nvCxnSpPr>
        <p:spPr>
          <a:xfrm>
            <a:off x="2663300" y="1453975"/>
            <a:ext cx="3750900" cy="200100"/>
          </a:xfrm>
          <a:prstGeom prst="straightConnector1">
            <a:avLst/>
          </a:prstGeom>
          <a:noFill/>
          <a:ln cap="flat" cmpd="sng" w="28575">
            <a:solidFill>
              <a:srgbClr val="99999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34" name="Google Shape;1534;p157"/>
          <p:cNvSpPr txBox="1"/>
          <p:nvPr/>
        </p:nvSpPr>
        <p:spPr>
          <a:xfrm>
            <a:off x="6510175" y="1514975"/>
            <a:ext cx="1589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rPr>
              <a:t>Conexión TCP</a:t>
            </a:r>
            <a:endParaRPr>
              <a:solidFill>
                <a:srgbClr val="99999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35" name="Google Shape;1535;p157"/>
          <p:cNvCxnSpPr/>
          <p:nvPr/>
        </p:nvCxnSpPr>
        <p:spPr>
          <a:xfrm>
            <a:off x="2696550" y="2058925"/>
            <a:ext cx="3750900" cy="200100"/>
          </a:xfrm>
          <a:prstGeom prst="straightConnector1">
            <a:avLst/>
          </a:prstGeom>
          <a:noFill/>
          <a:ln cap="flat" cmpd="sng" w="28575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36" name="Google Shape;1536;p157"/>
          <p:cNvCxnSpPr/>
          <p:nvPr/>
        </p:nvCxnSpPr>
        <p:spPr>
          <a:xfrm flipH="1">
            <a:off x="2733025" y="1767275"/>
            <a:ext cx="3672600" cy="60900"/>
          </a:xfrm>
          <a:prstGeom prst="straightConnector1">
            <a:avLst/>
          </a:prstGeom>
          <a:noFill/>
          <a:ln cap="flat" cmpd="sng" w="28575">
            <a:solidFill>
              <a:srgbClr val="99999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37" name="Google Shape;1537;p157"/>
          <p:cNvSpPr txBox="1"/>
          <p:nvPr/>
        </p:nvSpPr>
        <p:spPr>
          <a:xfrm>
            <a:off x="6566825" y="2119800"/>
            <a:ext cx="1589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Petición</a:t>
            </a:r>
            <a:endParaRPr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38" name="Google Shape;1538;p157"/>
          <p:cNvCxnSpPr/>
          <p:nvPr/>
        </p:nvCxnSpPr>
        <p:spPr>
          <a:xfrm flipH="1">
            <a:off x="6452800" y="1191725"/>
            <a:ext cx="10200" cy="17070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39" name="Google Shape;1539;p157"/>
          <p:cNvCxnSpPr/>
          <p:nvPr/>
        </p:nvCxnSpPr>
        <p:spPr>
          <a:xfrm flipH="1">
            <a:off x="2735700" y="2403725"/>
            <a:ext cx="3672600" cy="60900"/>
          </a:xfrm>
          <a:prstGeom prst="straightConnector1">
            <a:avLst/>
          </a:prstGeom>
          <a:noFill/>
          <a:ln cap="flat" cmpd="sng" w="28575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40" name="Google Shape;1540;p157"/>
          <p:cNvSpPr txBox="1"/>
          <p:nvPr/>
        </p:nvSpPr>
        <p:spPr>
          <a:xfrm>
            <a:off x="856350" y="1845125"/>
            <a:ext cx="1749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  <a:t>HTTP 1.1</a:t>
            </a:r>
            <a:endParaRPr>
              <a:solidFill>
                <a:srgbClr val="FF99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4" name="Shape 1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5" name="Google Shape;1545;p158"/>
          <p:cNvSpPr/>
          <p:nvPr/>
        </p:nvSpPr>
        <p:spPr>
          <a:xfrm>
            <a:off x="1987650" y="445025"/>
            <a:ext cx="1337100" cy="7467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CLIENTE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46" name="Google Shape;1546;p158"/>
          <p:cNvSpPr/>
          <p:nvPr/>
        </p:nvSpPr>
        <p:spPr>
          <a:xfrm>
            <a:off x="5765775" y="445025"/>
            <a:ext cx="1337100" cy="7467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SERVIDOR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47" name="Google Shape;1547;p158"/>
          <p:cNvCxnSpPr>
            <a:stCxn id="1545" idx="2"/>
          </p:cNvCxnSpPr>
          <p:nvPr/>
        </p:nvCxnSpPr>
        <p:spPr>
          <a:xfrm flipH="1">
            <a:off x="2646000" y="1191725"/>
            <a:ext cx="10200" cy="17070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8" name="Google Shape;1548;p158"/>
          <p:cNvCxnSpPr/>
          <p:nvPr/>
        </p:nvCxnSpPr>
        <p:spPr>
          <a:xfrm>
            <a:off x="2663300" y="1453975"/>
            <a:ext cx="3750900" cy="200100"/>
          </a:xfrm>
          <a:prstGeom prst="straightConnector1">
            <a:avLst/>
          </a:prstGeom>
          <a:noFill/>
          <a:ln cap="flat" cmpd="sng" w="28575">
            <a:solidFill>
              <a:srgbClr val="99999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49" name="Google Shape;1549;p158"/>
          <p:cNvSpPr txBox="1"/>
          <p:nvPr/>
        </p:nvSpPr>
        <p:spPr>
          <a:xfrm>
            <a:off x="6510175" y="1514975"/>
            <a:ext cx="1589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rPr>
              <a:t>Conexión TCP</a:t>
            </a:r>
            <a:endParaRPr>
              <a:solidFill>
                <a:srgbClr val="99999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50" name="Google Shape;1550;p158"/>
          <p:cNvCxnSpPr/>
          <p:nvPr/>
        </p:nvCxnSpPr>
        <p:spPr>
          <a:xfrm>
            <a:off x="2696550" y="2058925"/>
            <a:ext cx="3750900" cy="200100"/>
          </a:xfrm>
          <a:prstGeom prst="straightConnector1">
            <a:avLst/>
          </a:prstGeom>
          <a:noFill/>
          <a:ln cap="flat" cmpd="sng" w="28575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51" name="Google Shape;1551;p158"/>
          <p:cNvCxnSpPr/>
          <p:nvPr/>
        </p:nvCxnSpPr>
        <p:spPr>
          <a:xfrm flipH="1">
            <a:off x="2733025" y="1767275"/>
            <a:ext cx="3672600" cy="60900"/>
          </a:xfrm>
          <a:prstGeom prst="straightConnector1">
            <a:avLst/>
          </a:prstGeom>
          <a:noFill/>
          <a:ln cap="flat" cmpd="sng" w="28575">
            <a:solidFill>
              <a:srgbClr val="99999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52" name="Google Shape;1552;p158"/>
          <p:cNvSpPr txBox="1"/>
          <p:nvPr/>
        </p:nvSpPr>
        <p:spPr>
          <a:xfrm>
            <a:off x="6566825" y="2119800"/>
            <a:ext cx="1589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Petición</a:t>
            </a:r>
            <a:endParaRPr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53" name="Google Shape;1553;p158"/>
          <p:cNvCxnSpPr/>
          <p:nvPr/>
        </p:nvCxnSpPr>
        <p:spPr>
          <a:xfrm flipH="1">
            <a:off x="6452800" y="1191725"/>
            <a:ext cx="10200" cy="17070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4" name="Google Shape;1554;p158"/>
          <p:cNvCxnSpPr/>
          <p:nvPr/>
        </p:nvCxnSpPr>
        <p:spPr>
          <a:xfrm flipH="1">
            <a:off x="2735700" y="2403725"/>
            <a:ext cx="3672600" cy="60900"/>
          </a:xfrm>
          <a:prstGeom prst="straightConnector1">
            <a:avLst/>
          </a:prstGeom>
          <a:noFill/>
          <a:ln cap="flat" cmpd="sng" w="28575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55" name="Google Shape;1555;p158"/>
          <p:cNvSpPr/>
          <p:nvPr/>
        </p:nvSpPr>
        <p:spPr>
          <a:xfrm>
            <a:off x="1987650" y="2654825"/>
            <a:ext cx="1337100" cy="7467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CLIENTE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56" name="Google Shape;1556;p158"/>
          <p:cNvSpPr/>
          <p:nvPr/>
        </p:nvSpPr>
        <p:spPr>
          <a:xfrm>
            <a:off x="5765775" y="2654825"/>
            <a:ext cx="1337100" cy="7467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SERVIDOR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57" name="Google Shape;1557;p158"/>
          <p:cNvCxnSpPr>
            <a:stCxn id="1555" idx="2"/>
          </p:cNvCxnSpPr>
          <p:nvPr/>
        </p:nvCxnSpPr>
        <p:spPr>
          <a:xfrm flipH="1">
            <a:off x="2646000" y="3401525"/>
            <a:ext cx="10200" cy="17070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8" name="Google Shape;1558;p158"/>
          <p:cNvCxnSpPr/>
          <p:nvPr/>
        </p:nvCxnSpPr>
        <p:spPr>
          <a:xfrm>
            <a:off x="2663300" y="3663775"/>
            <a:ext cx="3750900" cy="200100"/>
          </a:xfrm>
          <a:prstGeom prst="straightConnector1">
            <a:avLst/>
          </a:prstGeom>
          <a:noFill/>
          <a:ln cap="flat" cmpd="sng" w="28575">
            <a:solidFill>
              <a:srgbClr val="99999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59" name="Google Shape;1559;p158"/>
          <p:cNvSpPr txBox="1"/>
          <p:nvPr/>
        </p:nvSpPr>
        <p:spPr>
          <a:xfrm>
            <a:off x="6510175" y="3724775"/>
            <a:ext cx="1589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rPr>
              <a:t>Conexión TCP</a:t>
            </a:r>
            <a:endParaRPr>
              <a:solidFill>
                <a:srgbClr val="99999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60" name="Google Shape;1560;p158"/>
          <p:cNvCxnSpPr/>
          <p:nvPr/>
        </p:nvCxnSpPr>
        <p:spPr>
          <a:xfrm>
            <a:off x="2696550" y="4268725"/>
            <a:ext cx="3750900" cy="200100"/>
          </a:xfrm>
          <a:prstGeom prst="straightConnector1">
            <a:avLst/>
          </a:prstGeom>
          <a:noFill/>
          <a:ln cap="flat" cmpd="sng" w="28575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61" name="Google Shape;1561;p158"/>
          <p:cNvCxnSpPr/>
          <p:nvPr/>
        </p:nvCxnSpPr>
        <p:spPr>
          <a:xfrm flipH="1">
            <a:off x="2733025" y="3977075"/>
            <a:ext cx="3672600" cy="60900"/>
          </a:xfrm>
          <a:prstGeom prst="straightConnector1">
            <a:avLst/>
          </a:prstGeom>
          <a:noFill/>
          <a:ln cap="flat" cmpd="sng" w="28575">
            <a:solidFill>
              <a:srgbClr val="99999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62" name="Google Shape;1562;p158"/>
          <p:cNvSpPr txBox="1"/>
          <p:nvPr/>
        </p:nvSpPr>
        <p:spPr>
          <a:xfrm>
            <a:off x="6566825" y="4329600"/>
            <a:ext cx="1589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Petición</a:t>
            </a:r>
            <a:endParaRPr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63" name="Google Shape;1563;p158"/>
          <p:cNvCxnSpPr/>
          <p:nvPr/>
        </p:nvCxnSpPr>
        <p:spPr>
          <a:xfrm flipH="1">
            <a:off x="6452800" y="3401525"/>
            <a:ext cx="10200" cy="17070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64" name="Google Shape;1564;p158"/>
          <p:cNvCxnSpPr/>
          <p:nvPr/>
        </p:nvCxnSpPr>
        <p:spPr>
          <a:xfrm flipH="1">
            <a:off x="2735700" y="4613525"/>
            <a:ext cx="3672600" cy="60900"/>
          </a:xfrm>
          <a:prstGeom prst="straightConnector1">
            <a:avLst/>
          </a:prstGeom>
          <a:noFill/>
          <a:ln cap="flat" cmpd="sng" w="28575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65" name="Google Shape;1565;p158"/>
          <p:cNvSpPr txBox="1"/>
          <p:nvPr/>
        </p:nvSpPr>
        <p:spPr>
          <a:xfrm>
            <a:off x="856350" y="1845125"/>
            <a:ext cx="1749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  <a:t>HTTP 1.1</a:t>
            </a:r>
            <a:endParaRPr>
              <a:solidFill>
                <a:srgbClr val="FF99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9" name="Shape 1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0" name="Google Shape;1570;p159"/>
          <p:cNvSpPr/>
          <p:nvPr/>
        </p:nvSpPr>
        <p:spPr>
          <a:xfrm>
            <a:off x="1987650" y="445025"/>
            <a:ext cx="1337100" cy="7467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CLIENTE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71" name="Google Shape;1571;p159"/>
          <p:cNvSpPr/>
          <p:nvPr/>
        </p:nvSpPr>
        <p:spPr>
          <a:xfrm>
            <a:off x="5765775" y="445025"/>
            <a:ext cx="1337100" cy="7467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SERVIDOR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72" name="Google Shape;1572;p159"/>
          <p:cNvCxnSpPr>
            <a:stCxn id="1570" idx="2"/>
          </p:cNvCxnSpPr>
          <p:nvPr/>
        </p:nvCxnSpPr>
        <p:spPr>
          <a:xfrm>
            <a:off x="2656200" y="1191725"/>
            <a:ext cx="0" cy="34302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73" name="Google Shape;1573;p159"/>
          <p:cNvCxnSpPr/>
          <p:nvPr/>
        </p:nvCxnSpPr>
        <p:spPr>
          <a:xfrm>
            <a:off x="2663300" y="1453975"/>
            <a:ext cx="3750900" cy="200100"/>
          </a:xfrm>
          <a:prstGeom prst="straightConnector1">
            <a:avLst/>
          </a:prstGeom>
          <a:noFill/>
          <a:ln cap="flat" cmpd="sng" w="28575">
            <a:solidFill>
              <a:srgbClr val="99999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74" name="Google Shape;1574;p159"/>
          <p:cNvSpPr txBox="1"/>
          <p:nvPr/>
        </p:nvSpPr>
        <p:spPr>
          <a:xfrm>
            <a:off x="6510175" y="1514975"/>
            <a:ext cx="1589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rPr>
              <a:t>Conexión TCP</a:t>
            </a:r>
            <a:endParaRPr>
              <a:solidFill>
                <a:srgbClr val="99999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75" name="Google Shape;1575;p159"/>
          <p:cNvCxnSpPr/>
          <p:nvPr/>
        </p:nvCxnSpPr>
        <p:spPr>
          <a:xfrm>
            <a:off x="2696550" y="2058925"/>
            <a:ext cx="3750900" cy="200100"/>
          </a:xfrm>
          <a:prstGeom prst="straightConnector1">
            <a:avLst/>
          </a:prstGeom>
          <a:noFill/>
          <a:ln cap="flat" cmpd="sng" w="28575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76" name="Google Shape;1576;p159"/>
          <p:cNvCxnSpPr/>
          <p:nvPr/>
        </p:nvCxnSpPr>
        <p:spPr>
          <a:xfrm flipH="1">
            <a:off x="2733025" y="1767275"/>
            <a:ext cx="3672600" cy="60900"/>
          </a:xfrm>
          <a:prstGeom prst="straightConnector1">
            <a:avLst/>
          </a:prstGeom>
          <a:noFill/>
          <a:ln cap="flat" cmpd="sng" w="28575">
            <a:solidFill>
              <a:srgbClr val="99999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77" name="Google Shape;1577;p159"/>
          <p:cNvSpPr txBox="1"/>
          <p:nvPr/>
        </p:nvSpPr>
        <p:spPr>
          <a:xfrm>
            <a:off x="6566825" y="2119800"/>
            <a:ext cx="1589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Petición</a:t>
            </a:r>
            <a:endParaRPr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78" name="Google Shape;1578;p159"/>
          <p:cNvCxnSpPr/>
          <p:nvPr/>
        </p:nvCxnSpPr>
        <p:spPr>
          <a:xfrm flipH="1">
            <a:off x="2735700" y="2403725"/>
            <a:ext cx="3672600" cy="60900"/>
          </a:xfrm>
          <a:prstGeom prst="straightConnector1">
            <a:avLst/>
          </a:prstGeom>
          <a:noFill/>
          <a:ln cap="flat" cmpd="sng" w="28575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79" name="Google Shape;1579;p159"/>
          <p:cNvCxnSpPr/>
          <p:nvPr/>
        </p:nvCxnSpPr>
        <p:spPr>
          <a:xfrm>
            <a:off x="2696550" y="2819250"/>
            <a:ext cx="3750900" cy="200100"/>
          </a:xfrm>
          <a:prstGeom prst="straightConnector1">
            <a:avLst/>
          </a:prstGeom>
          <a:noFill/>
          <a:ln cap="flat" cmpd="sng" w="28575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80" name="Google Shape;1580;p159"/>
          <p:cNvSpPr txBox="1"/>
          <p:nvPr/>
        </p:nvSpPr>
        <p:spPr>
          <a:xfrm>
            <a:off x="6566825" y="2922288"/>
            <a:ext cx="1589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Petición #2</a:t>
            </a:r>
            <a:endParaRPr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81" name="Google Shape;1581;p159"/>
          <p:cNvCxnSpPr/>
          <p:nvPr/>
        </p:nvCxnSpPr>
        <p:spPr>
          <a:xfrm flipH="1">
            <a:off x="2735700" y="3193722"/>
            <a:ext cx="3672600" cy="60900"/>
          </a:xfrm>
          <a:prstGeom prst="straightConnector1">
            <a:avLst/>
          </a:prstGeom>
          <a:noFill/>
          <a:ln cap="flat" cmpd="sng" w="28575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82" name="Google Shape;1582;p159"/>
          <p:cNvSpPr txBox="1"/>
          <p:nvPr/>
        </p:nvSpPr>
        <p:spPr>
          <a:xfrm>
            <a:off x="856350" y="1845125"/>
            <a:ext cx="1749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  <a:t>HTTP 1.1</a:t>
            </a:r>
            <a:endParaRPr>
              <a:solidFill>
                <a:srgbClr val="FF99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  <a:t>Keep-Alive</a:t>
            </a:r>
            <a:endParaRPr>
              <a:solidFill>
                <a:srgbClr val="FF99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83" name="Google Shape;1583;p159"/>
          <p:cNvCxnSpPr/>
          <p:nvPr/>
        </p:nvCxnSpPr>
        <p:spPr>
          <a:xfrm>
            <a:off x="6429050" y="1128000"/>
            <a:ext cx="0" cy="34302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84" name="Google Shape;1584;p159"/>
          <p:cNvCxnSpPr/>
          <p:nvPr/>
        </p:nvCxnSpPr>
        <p:spPr>
          <a:xfrm>
            <a:off x="2696550" y="3600875"/>
            <a:ext cx="3750900" cy="200100"/>
          </a:xfrm>
          <a:prstGeom prst="straightConnector1">
            <a:avLst/>
          </a:prstGeom>
          <a:noFill/>
          <a:ln cap="flat" cmpd="sng" w="28575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85" name="Google Shape;1585;p159"/>
          <p:cNvCxnSpPr/>
          <p:nvPr/>
        </p:nvCxnSpPr>
        <p:spPr>
          <a:xfrm flipH="1">
            <a:off x="2706325" y="3983722"/>
            <a:ext cx="3672600" cy="60900"/>
          </a:xfrm>
          <a:prstGeom prst="straightConnector1">
            <a:avLst/>
          </a:prstGeom>
          <a:noFill/>
          <a:ln cap="flat" cmpd="sng" w="28575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86" name="Google Shape;1586;p159"/>
          <p:cNvSpPr txBox="1"/>
          <p:nvPr/>
        </p:nvSpPr>
        <p:spPr>
          <a:xfrm>
            <a:off x="6566825" y="3644413"/>
            <a:ext cx="1589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Petición #3</a:t>
            </a:r>
            <a:endParaRPr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0" name="Shape 1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1" name="Google Shape;1591;p160"/>
          <p:cNvSpPr/>
          <p:nvPr/>
        </p:nvSpPr>
        <p:spPr>
          <a:xfrm>
            <a:off x="463650" y="445025"/>
            <a:ext cx="556200" cy="2799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CLIENTE</a:t>
            </a:r>
            <a:endParaRPr sz="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92" name="Google Shape;1592;p160"/>
          <p:cNvSpPr/>
          <p:nvPr/>
        </p:nvSpPr>
        <p:spPr>
          <a:xfrm>
            <a:off x="2034700" y="445025"/>
            <a:ext cx="556200" cy="2799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5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SERVIDOR</a:t>
            </a:r>
            <a:endParaRPr sz="5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93" name="Google Shape;1593;p160"/>
          <p:cNvCxnSpPr>
            <a:stCxn id="1591" idx="2"/>
          </p:cNvCxnSpPr>
          <p:nvPr/>
        </p:nvCxnSpPr>
        <p:spPr>
          <a:xfrm>
            <a:off x="741750" y="724925"/>
            <a:ext cx="0" cy="12861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94" name="Google Shape;1594;p160"/>
          <p:cNvCxnSpPr/>
          <p:nvPr/>
        </p:nvCxnSpPr>
        <p:spPr>
          <a:xfrm>
            <a:off x="744603" y="823294"/>
            <a:ext cx="1559700" cy="7500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95" name="Google Shape;1595;p160"/>
          <p:cNvSpPr txBox="1"/>
          <p:nvPr/>
        </p:nvSpPr>
        <p:spPr>
          <a:xfrm>
            <a:off x="2334899" y="772075"/>
            <a:ext cx="7281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rPr>
              <a:t>Conexión TCP</a:t>
            </a:r>
            <a:endParaRPr sz="600">
              <a:solidFill>
                <a:srgbClr val="99999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96" name="Google Shape;1596;p160"/>
          <p:cNvCxnSpPr/>
          <p:nvPr/>
        </p:nvCxnSpPr>
        <p:spPr>
          <a:xfrm>
            <a:off x="758430" y="1050097"/>
            <a:ext cx="1559700" cy="750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97" name="Google Shape;1597;p160"/>
          <p:cNvCxnSpPr/>
          <p:nvPr/>
        </p:nvCxnSpPr>
        <p:spPr>
          <a:xfrm flipH="1">
            <a:off x="773763" y="940754"/>
            <a:ext cx="1527000" cy="2280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98" name="Google Shape;1598;p160"/>
          <p:cNvSpPr txBox="1"/>
          <p:nvPr/>
        </p:nvSpPr>
        <p:spPr>
          <a:xfrm>
            <a:off x="2334894" y="1046270"/>
            <a:ext cx="6609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Petición</a:t>
            </a:r>
            <a:endParaRPr sz="600"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99" name="Google Shape;1599;p160"/>
          <p:cNvCxnSpPr/>
          <p:nvPr/>
        </p:nvCxnSpPr>
        <p:spPr>
          <a:xfrm flipH="1">
            <a:off x="774875" y="1179367"/>
            <a:ext cx="1527000" cy="228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00" name="Google Shape;1600;p160"/>
          <p:cNvCxnSpPr/>
          <p:nvPr/>
        </p:nvCxnSpPr>
        <p:spPr>
          <a:xfrm>
            <a:off x="758430" y="1335153"/>
            <a:ext cx="1559700" cy="750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01" name="Google Shape;1601;p160"/>
          <p:cNvSpPr txBox="1"/>
          <p:nvPr/>
        </p:nvSpPr>
        <p:spPr>
          <a:xfrm>
            <a:off x="2334894" y="1323183"/>
            <a:ext cx="6609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Petición #2</a:t>
            </a:r>
            <a:endParaRPr sz="600"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602" name="Google Shape;1602;p160"/>
          <p:cNvCxnSpPr/>
          <p:nvPr/>
        </p:nvCxnSpPr>
        <p:spPr>
          <a:xfrm flipH="1">
            <a:off x="774875" y="1475547"/>
            <a:ext cx="1527000" cy="228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03" name="Google Shape;1603;p160"/>
          <p:cNvCxnSpPr/>
          <p:nvPr/>
        </p:nvCxnSpPr>
        <p:spPr>
          <a:xfrm>
            <a:off x="2310503" y="701081"/>
            <a:ext cx="0" cy="12861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4" name="Google Shape;1604;p160"/>
          <p:cNvCxnSpPr/>
          <p:nvPr/>
        </p:nvCxnSpPr>
        <p:spPr>
          <a:xfrm>
            <a:off x="758430" y="1628194"/>
            <a:ext cx="1559700" cy="750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05" name="Google Shape;1605;p160"/>
          <p:cNvCxnSpPr/>
          <p:nvPr/>
        </p:nvCxnSpPr>
        <p:spPr>
          <a:xfrm flipH="1">
            <a:off x="762660" y="1771729"/>
            <a:ext cx="1527000" cy="228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06" name="Google Shape;1606;p160"/>
          <p:cNvSpPr txBox="1"/>
          <p:nvPr/>
        </p:nvSpPr>
        <p:spPr>
          <a:xfrm>
            <a:off x="2334894" y="1600067"/>
            <a:ext cx="6609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Petición #3</a:t>
            </a:r>
            <a:endParaRPr sz="600"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07" name="Google Shape;1607;p160"/>
          <p:cNvSpPr/>
          <p:nvPr/>
        </p:nvSpPr>
        <p:spPr>
          <a:xfrm>
            <a:off x="2978250" y="445025"/>
            <a:ext cx="556200" cy="2799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CLIENTE</a:t>
            </a:r>
            <a:endParaRPr sz="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08" name="Google Shape;1608;p160"/>
          <p:cNvSpPr/>
          <p:nvPr/>
        </p:nvSpPr>
        <p:spPr>
          <a:xfrm>
            <a:off x="4549296" y="445025"/>
            <a:ext cx="556200" cy="2799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5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SERVIDOR</a:t>
            </a:r>
            <a:endParaRPr sz="5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609" name="Google Shape;1609;p160"/>
          <p:cNvCxnSpPr>
            <a:stCxn id="1607" idx="2"/>
          </p:cNvCxnSpPr>
          <p:nvPr/>
        </p:nvCxnSpPr>
        <p:spPr>
          <a:xfrm>
            <a:off x="3256350" y="724925"/>
            <a:ext cx="0" cy="12861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10" name="Google Shape;1610;p160"/>
          <p:cNvCxnSpPr/>
          <p:nvPr/>
        </p:nvCxnSpPr>
        <p:spPr>
          <a:xfrm>
            <a:off x="3259203" y="823294"/>
            <a:ext cx="1559700" cy="7500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11" name="Google Shape;1611;p160"/>
          <p:cNvSpPr txBox="1"/>
          <p:nvPr/>
        </p:nvSpPr>
        <p:spPr>
          <a:xfrm>
            <a:off x="4849499" y="772075"/>
            <a:ext cx="7281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rPr>
              <a:t>Conexión TCP</a:t>
            </a:r>
            <a:endParaRPr sz="600">
              <a:solidFill>
                <a:srgbClr val="99999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612" name="Google Shape;1612;p160"/>
          <p:cNvCxnSpPr/>
          <p:nvPr/>
        </p:nvCxnSpPr>
        <p:spPr>
          <a:xfrm>
            <a:off x="3273030" y="1050097"/>
            <a:ext cx="1559700" cy="750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13" name="Google Shape;1613;p160"/>
          <p:cNvCxnSpPr/>
          <p:nvPr/>
        </p:nvCxnSpPr>
        <p:spPr>
          <a:xfrm flipH="1">
            <a:off x="3288363" y="940754"/>
            <a:ext cx="1527000" cy="2280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14" name="Google Shape;1614;p160"/>
          <p:cNvSpPr txBox="1"/>
          <p:nvPr/>
        </p:nvSpPr>
        <p:spPr>
          <a:xfrm>
            <a:off x="4849494" y="1046270"/>
            <a:ext cx="6609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Petición</a:t>
            </a:r>
            <a:endParaRPr sz="600"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615" name="Google Shape;1615;p160"/>
          <p:cNvCxnSpPr/>
          <p:nvPr/>
        </p:nvCxnSpPr>
        <p:spPr>
          <a:xfrm flipH="1">
            <a:off x="3289475" y="1179367"/>
            <a:ext cx="1527000" cy="228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16" name="Google Shape;1616;p160"/>
          <p:cNvCxnSpPr/>
          <p:nvPr/>
        </p:nvCxnSpPr>
        <p:spPr>
          <a:xfrm>
            <a:off x="3273030" y="1335153"/>
            <a:ext cx="1559700" cy="750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17" name="Google Shape;1617;p160"/>
          <p:cNvSpPr txBox="1"/>
          <p:nvPr/>
        </p:nvSpPr>
        <p:spPr>
          <a:xfrm>
            <a:off x="4849494" y="1323183"/>
            <a:ext cx="6609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Petición #2</a:t>
            </a:r>
            <a:endParaRPr sz="600"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618" name="Google Shape;1618;p160"/>
          <p:cNvCxnSpPr/>
          <p:nvPr/>
        </p:nvCxnSpPr>
        <p:spPr>
          <a:xfrm flipH="1">
            <a:off x="3289475" y="1475547"/>
            <a:ext cx="1527000" cy="228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19" name="Google Shape;1619;p160"/>
          <p:cNvCxnSpPr/>
          <p:nvPr/>
        </p:nvCxnSpPr>
        <p:spPr>
          <a:xfrm>
            <a:off x="4825103" y="701081"/>
            <a:ext cx="0" cy="12861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20" name="Google Shape;1620;p160"/>
          <p:cNvCxnSpPr/>
          <p:nvPr/>
        </p:nvCxnSpPr>
        <p:spPr>
          <a:xfrm>
            <a:off x="3273030" y="1628194"/>
            <a:ext cx="1559700" cy="750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21" name="Google Shape;1621;p160"/>
          <p:cNvCxnSpPr/>
          <p:nvPr/>
        </p:nvCxnSpPr>
        <p:spPr>
          <a:xfrm flipH="1">
            <a:off x="3277260" y="1771729"/>
            <a:ext cx="1527000" cy="228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22" name="Google Shape;1622;p160"/>
          <p:cNvSpPr txBox="1"/>
          <p:nvPr/>
        </p:nvSpPr>
        <p:spPr>
          <a:xfrm>
            <a:off x="4849494" y="1600067"/>
            <a:ext cx="6609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Petición #3</a:t>
            </a:r>
            <a:endParaRPr sz="600"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23" name="Google Shape;1623;p160"/>
          <p:cNvSpPr/>
          <p:nvPr/>
        </p:nvSpPr>
        <p:spPr>
          <a:xfrm>
            <a:off x="463650" y="2731025"/>
            <a:ext cx="556200" cy="2799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CLIENTE</a:t>
            </a:r>
            <a:endParaRPr sz="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24" name="Google Shape;1624;p160"/>
          <p:cNvSpPr/>
          <p:nvPr/>
        </p:nvSpPr>
        <p:spPr>
          <a:xfrm>
            <a:off x="2034696" y="2731025"/>
            <a:ext cx="556200" cy="2799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5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SERVIDOR</a:t>
            </a:r>
            <a:endParaRPr sz="5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625" name="Google Shape;1625;p160"/>
          <p:cNvCxnSpPr>
            <a:stCxn id="1623" idx="2"/>
          </p:cNvCxnSpPr>
          <p:nvPr/>
        </p:nvCxnSpPr>
        <p:spPr>
          <a:xfrm>
            <a:off x="741750" y="3010925"/>
            <a:ext cx="0" cy="12861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26" name="Google Shape;1626;p160"/>
          <p:cNvCxnSpPr/>
          <p:nvPr/>
        </p:nvCxnSpPr>
        <p:spPr>
          <a:xfrm>
            <a:off x="744603" y="3109294"/>
            <a:ext cx="1559700" cy="7500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27" name="Google Shape;1627;p160"/>
          <p:cNvSpPr txBox="1"/>
          <p:nvPr/>
        </p:nvSpPr>
        <p:spPr>
          <a:xfrm>
            <a:off x="2334899" y="3058075"/>
            <a:ext cx="7281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rPr>
              <a:t>Conexión TCP</a:t>
            </a:r>
            <a:endParaRPr sz="600">
              <a:solidFill>
                <a:srgbClr val="99999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628" name="Google Shape;1628;p160"/>
          <p:cNvCxnSpPr/>
          <p:nvPr/>
        </p:nvCxnSpPr>
        <p:spPr>
          <a:xfrm>
            <a:off x="758430" y="3336097"/>
            <a:ext cx="1559700" cy="750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29" name="Google Shape;1629;p160"/>
          <p:cNvCxnSpPr/>
          <p:nvPr/>
        </p:nvCxnSpPr>
        <p:spPr>
          <a:xfrm flipH="1">
            <a:off x="773763" y="3226754"/>
            <a:ext cx="1527000" cy="2280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30" name="Google Shape;1630;p160"/>
          <p:cNvSpPr txBox="1"/>
          <p:nvPr/>
        </p:nvSpPr>
        <p:spPr>
          <a:xfrm>
            <a:off x="2334894" y="3332270"/>
            <a:ext cx="6609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Petición</a:t>
            </a:r>
            <a:endParaRPr sz="600"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631" name="Google Shape;1631;p160"/>
          <p:cNvCxnSpPr/>
          <p:nvPr/>
        </p:nvCxnSpPr>
        <p:spPr>
          <a:xfrm flipH="1">
            <a:off x="774875" y="3465367"/>
            <a:ext cx="1527000" cy="228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32" name="Google Shape;1632;p160"/>
          <p:cNvCxnSpPr/>
          <p:nvPr/>
        </p:nvCxnSpPr>
        <p:spPr>
          <a:xfrm>
            <a:off x="758430" y="3621153"/>
            <a:ext cx="1559700" cy="750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33" name="Google Shape;1633;p160"/>
          <p:cNvSpPr txBox="1"/>
          <p:nvPr/>
        </p:nvSpPr>
        <p:spPr>
          <a:xfrm>
            <a:off x="2334894" y="3609183"/>
            <a:ext cx="6609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Petición #2</a:t>
            </a:r>
            <a:endParaRPr sz="600"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634" name="Google Shape;1634;p160"/>
          <p:cNvCxnSpPr/>
          <p:nvPr/>
        </p:nvCxnSpPr>
        <p:spPr>
          <a:xfrm flipH="1">
            <a:off x="774875" y="3761547"/>
            <a:ext cx="1527000" cy="228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35" name="Google Shape;1635;p160"/>
          <p:cNvCxnSpPr/>
          <p:nvPr/>
        </p:nvCxnSpPr>
        <p:spPr>
          <a:xfrm>
            <a:off x="2310503" y="2987081"/>
            <a:ext cx="0" cy="12861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36" name="Google Shape;1636;p160"/>
          <p:cNvCxnSpPr/>
          <p:nvPr/>
        </p:nvCxnSpPr>
        <p:spPr>
          <a:xfrm>
            <a:off x="758430" y="3914194"/>
            <a:ext cx="1559700" cy="750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37" name="Google Shape;1637;p160"/>
          <p:cNvCxnSpPr/>
          <p:nvPr/>
        </p:nvCxnSpPr>
        <p:spPr>
          <a:xfrm flipH="1">
            <a:off x="762660" y="4057729"/>
            <a:ext cx="1527000" cy="228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38" name="Google Shape;1638;p160"/>
          <p:cNvSpPr txBox="1"/>
          <p:nvPr/>
        </p:nvSpPr>
        <p:spPr>
          <a:xfrm>
            <a:off x="2334894" y="3886067"/>
            <a:ext cx="6609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Petición #3</a:t>
            </a:r>
            <a:endParaRPr sz="600"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39" name="Google Shape;1639;p160"/>
          <p:cNvSpPr/>
          <p:nvPr/>
        </p:nvSpPr>
        <p:spPr>
          <a:xfrm>
            <a:off x="2978250" y="2731025"/>
            <a:ext cx="556200" cy="2799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CLIENTE</a:t>
            </a:r>
            <a:endParaRPr sz="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40" name="Google Shape;1640;p160"/>
          <p:cNvSpPr/>
          <p:nvPr/>
        </p:nvSpPr>
        <p:spPr>
          <a:xfrm>
            <a:off x="4549296" y="2731025"/>
            <a:ext cx="556200" cy="2799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5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SERVIDOR</a:t>
            </a:r>
            <a:endParaRPr sz="5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641" name="Google Shape;1641;p160"/>
          <p:cNvCxnSpPr>
            <a:stCxn id="1639" idx="2"/>
          </p:cNvCxnSpPr>
          <p:nvPr/>
        </p:nvCxnSpPr>
        <p:spPr>
          <a:xfrm>
            <a:off x="3256350" y="3010925"/>
            <a:ext cx="0" cy="12861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2" name="Google Shape;1642;p160"/>
          <p:cNvCxnSpPr/>
          <p:nvPr/>
        </p:nvCxnSpPr>
        <p:spPr>
          <a:xfrm>
            <a:off x="3259203" y="3109294"/>
            <a:ext cx="1559700" cy="7500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43" name="Google Shape;1643;p160"/>
          <p:cNvSpPr txBox="1"/>
          <p:nvPr/>
        </p:nvSpPr>
        <p:spPr>
          <a:xfrm>
            <a:off x="4849499" y="3058075"/>
            <a:ext cx="7281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rPr>
              <a:t>Conexión TCP</a:t>
            </a:r>
            <a:endParaRPr sz="600">
              <a:solidFill>
                <a:srgbClr val="99999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644" name="Google Shape;1644;p160"/>
          <p:cNvCxnSpPr/>
          <p:nvPr/>
        </p:nvCxnSpPr>
        <p:spPr>
          <a:xfrm>
            <a:off x="3273030" y="3336097"/>
            <a:ext cx="1559700" cy="750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45" name="Google Shape;1645;p160"/>
          <p:cNvCxnSpPr/>
          <p:nvPr/>
        </p:nvCxnSpPr>
        <p:spPr>
          <a:xfrm flipH="1">
            <a:off x="3288363" y="3226754"/>
            <a:ext cx="1527000" cy="2280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46" name="Google Shape;1646;p160"/>
          <p:cNvSpPr txBox="1"/>
          <p:nvPr/>
        </p:nvSpPr>
        <p:spPr>
          <a:xfrm>
            <a:off x="4849494" y="3332270"/>
            <a:ext cx="6609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Petición</a:t>
            </a:r>
            <a:endParaRPr sz="600"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647" name="Google Shape;1647;p160"/>
          <p:cNvCxnSpPr/>
          <p:nvPr/>
        </p:nvCxnSpPr>
        <p:spPr>
          <a:xfrm flipH="1">
            <a:off x="3289475" y="3465367"/>
            <a:ext cx="1527000" cy="228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48" name="Google Shape;1648;p160"/>
          <p:cNvCxnSpPr/>
          <p:nvPr/>
        </p:nvCxnSpPr>
        <p:spPr>
          <a:xfrm>
            <a:off x="3273030" y="3621153"/>
            <a:ext cx="1559700" cy="750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49" name="Google Shape;1649;p160"/>
          <p:cNvSpPr txBox="1"/>
          <p:nvPr/>
        </p:nvSpPr>
        <p:spPr>
          <a:xfrm>
            <a:off x="4849494" y="3609183"/>
            <a:ext cx="6609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Petición #2</a:t>
            </a:r>
            <a:endParaRPr sz="600"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650" name="Google Shape;1650;p160"/>
          <p:cNvCxnSpPr/>
          <p:nvPr/>
        </p:nvCxnSpPr>
        <p:spPr>
          <a:xfrm flipH="1">
            <a:off x="3289475" y="3761547"/>
            <a:ext cx="1527000" cy="228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51" name="Google Shape;1651;p160"/>
          <p:cNvCxnSpPr/>
          <p:nvPr/>
        </p:nvCxnSpPr>
        <p:spPr>
          <a:xfrm>
            <a:off x="4825103" y="2987081"/>
            <a:ext cx="0" cy="12861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52" name="Google Shape;1652;p160"/>
          <p:cNvCxnSpPr/>
          <p:nvPr/>
        </p:nvCxnSpPr>
        <p:spPr>
          <a:xfrm>
            <a:off x="3273030" y="3914194"/>
            <a:ext cx="1559700" cy="750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53" name="Google Shape;1653;p160"/>
          <p:cNvCxnSpPr/>
          <p:nvPr/>
        </p:nvCxnSpPr>
        <p:spPr>
          <a:xfrm flipH="1">
            <a:off x="3277260" y="4057729"/>
            <a:ext cx="1527000" cy="228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54" name="Google Shape;1654;p160"/>
          <p:cNvSpPr txBox="1"/>
          <p:nvPr/>
        </p:nvSpPr>
        <p:spPr>
          <a:xfrm>
            <a:off x="4849494" y="3886067"/>
            <a:ext cx="6609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Petición #3</a:t>
            </a:r>
            <a:endParaRPr sz="600"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55" name="Google Shape;1655;p160"/>
          <p:cNvSpPr txBox="1"/>
          <p:nvPr/>
        </p:nvSpPr>
        <p:spPr>
          <a:xfrm>
            <a:off x="5665200" y="2200425"/>
            <a:ext cx="1941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9900"/>
                </a:solidFill>
              </a:rPr>
              <a:t>D</a:t>
            </a:r>
            <a:r>
              <a:rPr lang="es">
                <a:solidFill>
                  <a:srgbClr val="FF9900"/>
                </a:solidFill>
              </a:rPr>
              <a:t>e 4 a 8 conexiones</a:t>
            </a:r>
            <a:endParaRPr>
              <a:solidFill>
                <a:srgbClr val="FF9900"/>
              </a:solidFill>
            </a:endParaRPr>
          </a:p>
        </p:txBody>
      </p:sp>
    </p:spTree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9" name="Shape 1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0" name="Google Shape;1660;p161"/>
          <p:cNvSpPr/>
          <p:nvPr/>
        </p:nvSpPr>
        <p:spPr>
          <a:xfrm>
            <a:off x="1987650" y="445025"/>
            <a:ext cx="1337100" cy="7467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CLIENTE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61" name="Google Shape;1661;p161"/>
          <p:cNvSpPr/>
          <p:nvPr/>
        </p:nvSpPr>
        <p:spPr>
          <a:xfrm>
            <a:off x="5765775" y="445025"/>
            <a:ext cx="1337100" cy="7467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SERVIDOR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662" name="Google Shape;1662;p161"/>
          <p:cNvCxnSpPr>
            <a:stCxn id="1660" idx="2"/>
          </p:cNvCxnSpPr>
          <p:nvPr/>
        </p:nvCxnSpPr>
        <p:spPr>
          <a:xfrm flipH="1">
            <a:off x="2602500" y="1191725"/>
            <a:ext cx="53700" cy="38739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63" name="Google Shape;1663;p161"/>
          <p:cNvSpPr txBox="1"/>
          <p:nvPr/>
        </p:nvSpPr>
        <p:spPr>
          <a:xfrm>
            <a:off x="6510175" y="1514975"/>
            <a:ext cx="1589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rPr>
              <a:t>Conexión TCP</a:t>
            </a:r>
            <a:endParaRPr>
              <a:solidFill>
                <a:srgbClr val="99999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664" name="Google Shape;1664;p161"/>
          <p:cNvCxnSpPr/>
          <p:nvPr/>
        </p:nvCxnSpPr>
        <p:spPr>
          <a:xfrm>
            <a:off x="2684150" y="2381388"/>
            <a:ext cx="3738900" cy="4650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65" name="Google Shape;1665;p161"/>
          <p:cNvCxnSpPr/>
          <p:nvPr/>
        </p:nvCxnSpPr>
        <p:spPr>
          <a:xfrm flipH="1">
            <a:off x="2634375" y="1984888"/>
            <a:ext cx="3724800" cy="330600"/>
          </a:xfrm>
          <a:prstGeom prst="straightConnector1">
            <a:avLst/>
          </a:prstGeom>
          <a:noFill/>
          <a:ln cap="flat" cmpd="sng" w="28575">
            <a:solidFill>
              <a:srgbClr val="99999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66" name="Google Shape;1666;p161"/>
          <p:cNvSpPr txBox="1"/>
          <p:nvPr/>
        </p:nvSpPr>
        <p:spPr>
          <a:xfrm>
            <a:off x="1364100" y="2119800"/>
            <a:ext cx="123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Petición #1 </a:t>
            </a:r>
            <a:r>
              <a:rPr lang="es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667" name="Google Shape;1667;p161"/>
          <p:cNvCxnSpPr/>
          <p:nvPr/>
        </p:nvCxnSpPr>
        <p:spPr>
          <a:xfrm>
            <a:off x="6463000" y="1191725"/>
            <a:ext cx="0" cy="38826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68" name="Google Shape;1668;p161"/>
          <p:cNvCxnSpPr/>
          <p:nvPr/>
        </p:nvCxnSpPr>
        <p:spPr>
          <a:xfrm>
            <a:off x="2690150" y="1453963"/>
            <a:ext cx="3738900" cy="465000"/>
          </a:xfrm>
          <a:prstGeom prst="straightConnector1">
            <a:avLst/>
          </a:prstGeom>
          <a:noFill/>
          <a:ln cap="flat" cmpd="sng" w="28575">
            <a:solidFill>
              <a:srgbClr val="999999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0000" y="1867038"/>
            <a:ext cx="1409424" cy="1409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67750" y="1905613"/>
            <a:ext cx="1332250" cy="1332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5" name="Google Shape;175;p27"/>
          <p:cNvCxnSpPr/>
          <p:nvPr/>
        </p:nvCxnSpPr>
        <p:spPr>
          <a:xfrm>
            <a:off x="2489425" y="2571750"/>
            <a:ext cx="45681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6" name="Google Shape;176;p27"/>
          <p:cNvSpPr txBox="1"/>
          <p:nvPr/>
        </p:nvSpPr>
        <p:spPr>
          <a:xfrm>
            <a:off x="3277800" y="477650"/>
            <a:ext cx="2588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</a:rPr>
              <a:t>CLIENTE - SERVIDOR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177" name="Google Shape;177;p27"/>
          <p:cNvSpPr txBox="1"/>
          <p:nvPr/>
        </p:nvSpPr>
        <p:spPr>
          <a:xfrm>
            <a:off x="3501600" y="2263938"/>
            <a:ext cx="2140800" cy="6156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HTTP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(PROTOCOLO)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78" name="Google Shape;178;p27"/>
          <p:cNvSpPr txBox="1"/>
          <p:nvPr/>
        </p:nvSpPr>
        <p:spPr>
          <a:xfrm>
            <a:off x="2998650" y="4034225"/>
            <a:ext cx="3146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rgbClr val="FFFFFF"/>
                </a:solidFill>
              </a:rPr>
              <a:t>https://tools.ietf.org/html/rfc2616</a:t>
            </a:r>
            <a:endParaRPr sz="150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2" name="Shape 1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3" name="Google Shape;1673;p162"/>
          <p:cNvSpPr/>
          <p:nvPr/>
        </p:nvSpPr>
        <p:spPr>
          <a:xfrm>
            <a:off x="1987650" y="445025"/>
            <a:ext cx="1337100" cy="7467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CLIENTE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74" name="Google Shape;1674;p162"/>
          <p:cNvSpPr/>
          <p:nvPr/>
        </p:nvSpPr>
        <p:spPr>
          <a:xfrm>
            <a:off x="5765775" y="445025"/>
            <a:ext cx="1337100" cy="7467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SERVIDOR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675" name="Google Shape;1675;p162"/>
          <p:cNvCxnSpPr>
            <a:stCxn id="1673" idx="2"/>
          </p:cNvCxnSpPr>
          <p:nvPr/>
        </p:nvCxnSpPr>
        <p:spPr>
          <a:xfrm flipH="1">
            <a:off x="2602500" y="1191725"/>
            <a:ext cx="53700" cy="38739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76" name="Google Shape;1676;p162"/>
          <p:cNvSpPr txBox="1"/>
          <p:nvPr/>
        </p:nvSpPr>
        <p:spPr>
          <a:xfrm>
            <a:off x="6510175" y="1514975"/>
            <a:ext cx="1589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rPr>
              <a:t>Conexión TCP</a:t>
            </a:r>
            <a:endParaRPr>
              <a:solidFill>
                <a:srgbClr val="99999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677" name="Google Shape;1677;p162"/>
          <p:cNvCxnSpPr/>
          <p:nvPr/>
        </p:nvCxnSpPr>
        <p:spPr>
          <a:xfrm>
            <a:off x="2684150" y="2381388"/>
            <a:ext cx="3738900" cy="4650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78" name="Google Shape;1678;p162"/>
          <p:cNvCxnSpPr/>
          <p:nvPr/>
        </p:nvCxnSpPr>
        <p:spPr>
          <a:xfrm flipH="1">
            <a:off x="2634375" y="1984888"/>
            <a:ext cx="3724800" cy="330600"/>
          </a:xfrm>
          <a:prstGeom prst="straightConnector1">
            <a:avLst/>
          </a:prstGeom>
          <a:noFill/>
          <a:ln cap="flat" cmpd="sng" w="28575">
            <a:solidFill>
              <a:srgbClr val="99999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79" name="Google Shape;1679;p162"/>
          <p:cNvSpPr txBox="1"/>
          <p:nvPr/>
        </p:nvSpPr>
        <p:spPr>
          <a:xfrm>
            <a:off x="1364100" y="2119800"/>
            <a:ext cx="123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Petición #1 </a:t>
            </a:r>
            <a:r>
              <a:rPr lang="es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680" name="Google Shape;1680;p162"/>
          <p:cNvCxnSpPr/>
          <p:nvPr/>
        </p:nvCxnSpPr>
        <p:spPr>
          <a:xfrm>
            <a:off x="6463000" y="1191725"/>
            <a:ext cx="0" cy="38826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81" name="Google Shape;1681;p162"/>
          <p:cNvCxnSpPr/>
          <p:nvPr/>
        </p:nvCxnSpPr>
        <p:spPr>
          <a:xfrm>
            <a:off x="2690150" y="1453963"/>
            <a:ext cx="3738900" cy="465000"/>
          </a:xfrm>
          <a:prstGeom prst="straightConnector1">
            <a:avLst/>
          </a:prstGeom>
          <a:noFill/>
          <a:ln cap="flat" cmpd="sng" w="28575">
            <a:solidFill>
              <a:srgbClr val="99999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82" name="Google Shape;1682;p162"/>
          <p:cNvCxnSpPr/>
          <p:nvPr/>
        </p:nvCxnSpPr>
        <p:spPr>
          <a:xfrm>
            <a:off x="2690150" y="2846388"/>
            <a:ext cx="3738900" cy="465000"/>
          </a:xfrm>
          <a:prstGeom prst="straightConnector1">
            <a:avLst/>
          </a:prstGeom>
          <a:noFill/>
          <a:ln cap="flat" cmpd="sng" w="28575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83" name="Google Shape;1683;p162"/>
          <p:cNvSpPr txBox="1"/>
          <p:nvPr/>
        </p:nvSpPr>
        <p:spPr>
          <a:xfrm>
            <a:off x="1364100" y="2601950"/>
            <a:ext cx="123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Petición #2  </a:t>
            </a:r>
            <a:endParaRPr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7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8" name="Google Shape;1688;p163"/>
          <p:cNvSpPr/>
          <p:nvPr/>
        </p:nvSpPr>
        <p:spPr>
          <a:xfrm>
            <a:off x="1987650" y="445025"/>
            <a:ext cx="1337100" cy="7467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CLIENTE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89" name="Google Shape;1689;p163"/>
          <p:cNvSpPr/>
          <p:nvPr/>
        </p:nvSpPr>
        <p:spPr>
          <a:xfrm>
            <a:off x="5765775" y="445025"/>
            <a:ext cx="1337100" cy="7467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SERVIDOR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690" name="Google Shape;1690;p163"/>
          <p:cNvCxnSpPr>
            <a:stCxn id="1688" idx="2"/>
          </p:cNvCxnSpPr>
          <p:nvPr/>
        </p:nvCxnSpPr>
        <p:spPr>
          <a:xfrm flipH="1">
            <a:off x="2602500" y="1191725"/>
            <a:ext cx="53700" cy="38739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91" name="Google Shape;1691;p163"/>
          <p:cNvSpPr txBox="1"/>
          <p:nvPr/>
        </p:nvSpPr>
        <p:spPr>
          <a:xfrm>
            <a:off x="6510175" y="1514975"/>
            <a:ext cx="1589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rPr>
              <a:t>Conexión TCP</a:t>
            </a:r>
            <a:endParaRPr>
              <a:solidFill>
                <a:srgbClr val="99999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692" name="Google Shape;1692;p163"/>
          <p:cNvCxnSpPr/>
          <p:nvPr/>
        </p:nvCxnSpPr>
        <p:spPr>
          <a:xfrm>
            <a:off x="2684150" y="2381388"/>
            <a:ext cx="3738900" cy="4650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93" name="Google Shape;1693;p163"/>
          <p:cNvCxnSpPr/>
          <p:nvPr/>
        </p:nvCxnSpPr>
        <p:spPr>
          <a:xfrm flipH="1">
            <a:off x="2634375" y="1984888"/>
            <a:ext cx="3724800" cy="330600"/>
          </a:xfrm>
          <a:prstGeom prst="straightConnector1">
            <a:avLst/>
          </a:prstGeom>
          <a:noFill/>
          <a:ln cap="flat" cmpd="sng" w="28575">
            <a:solidFill>
              <a:srgbClr val="99999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94" name="Google Shape;1694;p163"/>
          <p:cNvSpPr txBox="1"/>
          <p:nvPr/>
        </p:nvSpPr>
        <p:spPr>
          <a:xfrm>
            <a:off x="1364100" y="2119800"/>
            <a:ext cx="123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Petición #1 </a:t>
            </a:r>
            <a:r>
              <a:rPr lang="es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695" name="Google Shape;1695;p163"/>
          <p:cNvCxnSpPr/>
          <p:nvPr/>
        </p:nvCxnSpPr>
        <p:spPr>
          <a:xfrm>
            <a:off x="6463000" y="1191725"/>
            <a:ext cx="0" cy="38826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96" name="Google Shape;1696;p163"/>
          <p:cNvCxnSpPr/>
          <p:nvPr/>
        </p:nvCxnSpPr>
        <p:spPr>
          <a:xfrm>
            <a:off x="2690150" y="1453963"/>
            <a:ext cx="3738900" cy="465000"/>
          </a:xfrm>
          <a:prstGeom prst="straightConnector1">
            <a:avLst/>
          </a:prstGeom>
          <a:noFill/>
          <a:ln cap="flat" cmpd="sng" w="28575">
            <a:solidFill>
              <a:srgbClr val="99999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97" name="Google Shape;1697;p163"/>
          <p:cNvCxnSpPr/>
          <p:nvPr/>
        </p:nvCxnSpPr>
        <p:spPr>
          <a:xfrm>
            <a:off x="2690150" y="2846388"/>
            <a:ext cx="3738900" cy="465000"/>
          </a:xfrm>
          <a:prstGeom prst="straightConnector1">
            <a:avLst/>
          </a:prstGeom>
          <a:noFill/>
          <a:ln cap="flat" cmpd="sng" w="28575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98" name="Google Shape;1698;p163"/>
          <p:cNvCxnSpPr/>
          <p:nvPr/>
        </p:nvCxnSpPr>
        <p:spPr>
          <a:xfrm flipH="1">
            <a:off x="2697200" y="2846388"/>
            <a:ext cx="3724800" cy="3306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99" name="Google Shape;1699;p163"/>
          <p:cNvSpPr txBox="1"/>
          <p:nvPr/>
        </p:nvSpPr>
        <p:spPr>
          <a:xfrm>
            <a:off x="1364100" y="2601950"/>
            <a:ext cx="123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Petición #2  </a:t>
            </a:r>
            <a:endParaRPr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3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p164"/>
          <p:cNvSpPr/>
          <p:nvPr/>
        </p:nvSpPr>
        <p:spPr>
          <a:xfrm>
            <a:off x="1987650" y="445025"/>
            <a:ext cx="1337100" cy="7467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CLIENTE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05" name="Google Shape;1705;p164"/>
          <p:cNvSpPr/>
          <p:nvPr/>
        </p:nvSpPr>
        <p:spPr>
          <a:xfrm>
            <a:off x="5765775" y="445025"/>
            <a:ext cx="1337100" cy="7467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SERVIDOR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706" name="Google Shape;1706;p164"/>
          <p:cNvCxnSpPr>
            <a:stCxn id="1704" idx="2"/>
          </p:cNvCxnSpPr>
          <p:nvPr/>
        </p:nvCxnSpPr>
        <p:spPr>
          <a:xfrm flipH="1">
            <a:off x="2602500" y="1191725"/>
            <a:ext cx="53700" cy="38739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07" name="Google Shape;1707;p164"/>
          <p:cNvSpPr txBox="1"/>
          <p:nvPr/>
        </p:nvSpPr>
        <p:spPr>
          <a:xfrm>
            <a:off x="6510175" y="1514975"/>
            <a:ext cx="1589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rPr>
              <a:t>Conexión TCP</a:t>
            </a:r>
            <a:endParaRPr>
              <a:solidFill>
                <a:srgbClr val="99999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708" name="Google Shape;1708;p164"/>
          <p:cNvCxnSpPr/>
          <p:nvPr/>
        </p:nvCxnSpPr>
        <p:spPr>
          <a:xfrm>
            <a:off x="2684150" y="2381388"/>
            <a:ext cx="3738900" cy="4650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09" name="Google Shape;1709;p164"/>
          <p:cNvCxnSpPr/>
          <p:nvPr/>
        </p:nvCxnSpPr>
        <p:spPr>
          <a:xfrm flipH="1">
            <a:off x="2634375" y="1984888"/>
            <a:ext cx="3724800" cy="330600"/>
          </a:xfrm>
          <a:prstGeom prst="straightConnector1">
            <a:avLst/>
          </a:prstGeom>
          <a:noFill/>
          <a:ln cap="flat" cmpd="sng" w="28575">
            <a:solidFill>
              <a:srgbClr val="99999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10" name="Google Shape;1710;p164"/>
          <p:cNvSpPr txBox="1"/>
          <p:nvPr/>
        </p:nvSpPr>
        <p:spPr>
          <a:xfrm>
            <a:off x="1364100" y="2119800"/>
            <a:ext cx="123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Petición #1 </a:t>
            </a:r>
            <a:r>
              <a:rPr lang="es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711" name="Google Shape;1711;p164"/>
          <p:cNvCxnSpPr/>
          <p:nvPr/>
        </p:nvCxnSpPr>
        <p:spPr>
          <a:xfrm>
            <a:off x="6463000" y="1191725"/>
            <a:ext cx="0" cy="38826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2" name="Google Shape;1712;p164"/>
          <p:cNvCxnSpPr/>
          <p:nvPr/>
        </p:nvCxnSpPr>
        <p:spPr>
          <a:xfrm>
            <a:off x="2690150" y="1453963"/>
            <a:ext cx="3738900" cy="465000"/>
          </a:xfrm>
          <a:prstGeom prst="straightConnector1">
            <a:avLst/>
          </a:prstGeom>
          <a:noFill/>
          <a:ln cap="flat" cmpd="sng" w="28575">
            <a:solidFill>
              <a:srgbClr val="99999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13" name="Google Shape;1713;p164"/>
          <p:cNvCxnSpPr/>
          <p:nvPr/>
        </p:nvCxnSpPr>
        <p:spPr>
          <a:xfrm>
            <a:off x="2690150" y="2846388"/>
            <a:ext cx="3738900" cy="465000"/>
          </a:xfrm>
          <a:prstGeom prst="straightConnector1">
            <a:avLst/>
          </a:prstGeom>
          <a:noFill/>
          <a:ln cap="flat" cmpd="sng" w="28575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14" name="Google Shape;1714;p164"/>
          <p:cNvCxnSpPr/>
          <p:nvPr/>
        </p:nvCxnSpPr>
        <p:spPr>
          <a:xfrm flipH="1">
            <a:off x="2697200" y="2846388"/>
            <a:ext cx="3724800" cy="3306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15" name="Google Shape;1715;p164"/>
          <p:cNvCxnSpPr/>
          <p:nvPr/>
        </p:nvCxnSpPr>
        <p:spPr>
          <a:xfrm>
            <a:off x="2702550" y="3503563"/>
            <a:ext cx="3738900" cy="465000"/>
          </a:xfrm>
          <a:prstGeom prst="straightConnector1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16" name="Google Shape;1716;p164"/>
          <p:cNvSpPr txBox="1"/>
          <p:nvPr/>
        </p:nvSpPr>
        <p:spPr>
          <a:xfrm>
            <a:off x="1364100" y="2601950"/>
            <a:ext cx="123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Petición #2  </a:t>
            </a:r>
            <a:endParaRPr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17" name="Google Shape;1717;p164"/>
          <p:cNvSpPr txBox="1"/>
          <p:nvPr/>
        </p:nvSpPr>
        <p:spPr>
          <a:xfrm>
            <a:off x="1364100" y="3268300"/>
            <a:ext cx="123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  <a:t>Petición #3</a:t>
            </a:r>
            <a:r>
              <a:rPr lang="es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  </a:t>
            </a:r>
            <a:endParaRPr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1" name="Shape 1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2" name="Google Shape;1722;p165"/>
          <p:cNvSpPr/>
          <p:nvPr/>
        </p:nvSpPr>
        <p:spPr>
          <a:xfrm>
            <a:off x="1987650" y="445025"/>
            <a:ext cx="1337100" cy="7467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CLIENTE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23" name="Google Shape;1723;p165"/>
          <p:cNvSpPr/>
          <p:nvPr/>
        </p:nvSpPr>
        <p:spPr>
          <a:xfrm>
            <a:off x="5765775" y="445025"/>
            <a:ext cx="1337100" cy="7467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SERVIDOR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724" name="Google Shape;1724;p165"/>
          <p:cNvCxnSpPr>
            <a:stCxn id="1722" idx="2"/>
          </p:cNvCxnSpPr>
          <p:nvPr/>
        </p:nvCxnSpPr>
        <p:spPr>
          <a:xfrm flipH="1">
            <a:off x="2602500" y="1191725"/>
            <a:ext cx="53700" cy="38739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25" name="Google Shape;1725;p165"/>
          <p:cNvSpPr txBox="1"/>
          <p:nvPr/>
        </p:nvSpPr>
        <p:spPr>
          <a:xfrm>
            <a:off x="6510175" y="1514975"/>
            <a:ext cx="1589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rPr>
              <a:t>Conexión TCP</a:t>
            </a:r>
            <a:endParaRPr>
              <a:solidFill>
                <a:srgbClr val="99999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726" name="Google Shape;1726;p165"/>
          <p:cNvCxnSpPr/>
          <p:nvPr/>
        </p:nvCxnSpPr>
        <p:spPr>
          <a:xfrm>
            <a:off x="2684150" y="2381388"/>
            <a:ext cx="3738900" cy="4650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27" name="Google Shape;1727;p165"/>
          <p:cNvCxnSpPr/>
          <p:nvPr/>
        </p:nvCxnSpPr>
        <p:spPr>
          <a:xfrm flipH="1">
            <a:off x="2634375" y="1984888"/>
            <a:ext cx="3724800" cy="330600"/>
          </a:xfrm>
          <a:prstGeom prst="straightConnector1">
            <a:avLst/>
          </a:prstGeom>
          <a:noFill/>
          <a:ln cap="flat" cmpd="sng" w="28575">
            <a:solidFill>
              <a:srgbClr val="99999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28" name="Google Shape;1728;p165"/>
          <p:cNvSpPr txBox="1"/>
          <p:nvPr/>
        </p:nvSpPr>
        <p:spPr>
          <a:xfrm>
            <a:off x="1364100" y="2119800"/>
            <a:ext cx="123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Petición #1 </a:t>
            </a:r>
            <a:r>
              <a:rPr lang="es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729" name="Google Shape;1729;p165"/>
          <p:cNvCxnSpPr/>
          <p:nvPr/>
        </p:nvCxnSpPr>
        <p:spPr>
          <a:xfrm>
            <a:off x="6463000" y="1191725"/>
            <a:ext cx="0" cy="38826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30" name="Google Shape;1730;p165"/>
          <p:cNvCxnSpPr/>
          <p:nvPr/>
        </p:nvCxnSpPr>
        <p:spPr>
          <a:xfrm>
            <a:off x="2690150" y="1453963"/>
            <a:ext cx="3738900" cy="465000"/>
          </a:xfrm>
          <a:prstGeom prst="straightConnector1">
            <a:avLst/>
          </a:prstGeom>
          <a:noFill/>
          <a:ln cap="flat" cmpd="sng" w="28575">
            <a:solidFill>
              <a:srgbClr val="99999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31" name="Google Shape;1731;p165"/>
          <p:cNvCxnSpPr/>
          <p:nvPr/>
        </p:nvCxnSpPr>
        <p:spPr>
          <a:xfrm>
            <a:off x="2690150" y="2846388"/>
            <a:ext cx="3738900" cy="465000"/>
          </a:xfrm>
          <a:prstGeom prst="straightConnector1">
            <a:avLst/>
          </a:prstGeom>
          <a:noFill/>
          <a:ln cap="flat" cmpd="sng" w="28575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32" name="Google Shape;1732;p165"/>
          <p:cNvCxnSpPr/>
          <p:nvPr/>
        </p:nvCxnSpPr>
        <p:spPr>
          <a:xfrm flipH="1">
            <a:off x="2697200" y="2846388"/>
            <a:ext cx="3724800" cy="3306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33" name="Google Shape;1733;p165"/>
          <p:cNvCxnSpPr/>
          <p:nvPr/>
        </p:nvCxnSpPr>
        <p:spPr>
          <a:xfrm>
            <a:off x="2702550" y="3503563"/>
            <a:ext cx="3738900" cy="465000"/>
          </a:xfrm>
          <a:prstGeom prst="straightConnector1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34" name="Google Shape;1734;p165"/>
          <p:cNvCxnSpPr/>
          <p:nvPr/>
        </p:nvCxnSpPr>
        <p:spPr>
          <a:xfrm flipH="1">
            <a:off x="2738200" y="3427363"/>
            <a:ext cx="3724800" cy="330600"/>
          </a:xfrm>
          <a:prstGeom prst="straightConnector1">
            <a:avLst/>
          </a:prstGeom>
          <a:noFill/>
          <a:ln cap="flat" cmpd="sng" w="28575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35" name="Google Shape;1735;p165"/>
          <p:cNvSpPr txBox="1"/>
          <p:nvPr/>
        </p:nvSpPr>
        <p:spPr>
          <a:xfrm>
            <a:off x="1364100" y="2601950"/>
            <a:ext cx="123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Petición #2  </a:t>
            </a:r>
            <a:endParaRPr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36" name="Google Shape;1736;p165"/>
          <p:cNvSpPr txBox="1"/>
          <p:nvPr/>
        </p:nvSpPr>
        <p:spPr>
          <a:xfrm>
            <a:off x="1364100" y="3268300"/>
            <a:ext cx="123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  <a:t>Petición #3</a:t>
            </a:r>
            <a:r>
              <a:rPr lang="es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  </a:t>
            </a:r>
            <a:endParaRPr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0" name="Shape 1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" name="Google Shape;1741;p166"/>
          <p:cNvSpPr/>
          <p:nvPr/>
        </p:nvSpPr>
        <p:spPr>
          <a:xfrm>
            <a:off x="1987650" y="445025"/>
            <a:ext cx="1337100" cy="7467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CLIENTE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42" name="Google Shape;1742;p166"/>
          <p:cNvSpPr/>
          <p:nvPr/>
        </p:nvSpPr>
        <p:spPr>
          <a:xfrm>
            <a:off x="5765775" y="445025"/>
            <a:ext cx="1337100" cy="7467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SERVIDOR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743" name="Google Shape;1743;p166"/>
          <p:cNvCxnSpPr>
            <a:stCxn id="1741" idx="2"/>
          </p:cNvCxnSpPr>
          <p:nvPr/>
        </p:nvCxnSpPr>
        <p:spPr>
          <a:xfrm flipH="1">
            <a:off x="2602500" y="1191725"/>
            <a:ext cx="53700" cy="38739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44" name="Google Shape;1744;p166"/>
          <p:cNvSpPr txBox="1"/>
          <p:nvPr/>
        </p:nvSpPr>
        <p:spPr>
          <a:xfrm>
            <a:off x="6510175" y="1514975"/>
            <a:ext cx="1589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rPr>
              <a:t>Conexión TCP</a:t>
            </a:r>
            <a:endParaRPr>
              <a:solidFill>
                <a:srgbClr val="99999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745" name="Google Shape;1745;p166"/>
          <p:cNvCxnSpPr/>
          <p:nvPr/>
        </p:nvCxnSpPr>
        <p:spPr>
          <a:xfrm>
            <a:off x="2684150" y="2381388"/>
            <a:ext cx="3738900" cy="4650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46" name="Google Shape;1746;p166"/>
          <p:cNvCxnSpPr/>
          <p:nvPr/>
        </p:nvCxnSpPr>
        <p:spPr>
          <a:xfrm flipH="1">
            <a:off x="2634375" y="1984888"/>
            <a:ext cx="3724800" cy="330600"/>
          </a:xfrm>
          <a:prstGeom prst="straightConnector1">
            <a:avLst/>
          </a:prstGeom>
          <a:noFill/>
          <a:ln cap="flat" cmpd="sng" w="28575">
            <a:solidFill>
              <a:srgbClr val="99999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47" name="Google Shape;1747;p166"/>
          <p:cNvSpPr txBox="1"/>
          <p:nvPr/>
        </p:nvSpPr>
        <p:spPr>
          <a:xfrm>
            <a:off x="1364100" y="2119800"/>
            <a:ext cx="123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Petición #1 </a:t>
            </a:r>
            <a:r>
              <a:rPr lang="es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748" name="Google Shape;1748;p166"/>
          <p:cNvCxnSpPr/>
          <p:nvPr/>
        </p:nvCxnSpPr>
        <p:spPr>
          <a:xfrm>
            <a:off x="6463000" y="1191725"/>
            <a:ext cx="0" cy="38826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49" name="Google Shape;1749;p166"/>
          <p:cNvCxnSpPr/>
          <p:nvPr/>
        </p:nvCxnSpPr>
        <p:spPr>
          <a:xfrm>
            <a:off x="2690150" y="1453963"/>
            <a:ext cx="3738900" cy="465000"/>
          </a:xfrm>
          <a:prstGeom prst="straightConnector1">
            <a:avLst/>
          </a:prstGeom>
          <a:noFill/>
          <a:ln cap="flat" cmpd="sng" w="28575">
            <a:solidFill>
              <a:srgbClr val="99999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50" name="Google Shape;1750;p166"/>
          <p:cNvCxnSpPr/>
          <p:nvPr/>
        </p:nvCxnSpPr>
        <p:spPr>
          <a:xfrm>
            <a:off x="2690150" y="2846388"/>
            <a:ext cx="3738900" cy="465000"/>
          </a:xfrm>
          <a:prstGeom prst="straightConnector1">
            <a:avLst/>
          </a:prstGeom>
          <a:noFill/>
          <a:ln cap="flat" cmpd="sng" w="28575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51" name="Google Shape;1751;p166"/>
          <p:cNvCxnSpPr/>
          <p:nvPr/>
        </p:nvCxnSpPr>
        <p:spPr>
          <a:xfrm flipH="1">
            <a:off x="2697200" y="2846388"/>
            <a:ext cx="3724800" cy="3306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52" name="Google Shape;1752;p166"/>
          <p:cNvCxnSpPr/>
          <p:nvPr/>
        </p:nvCxnSpPr>
        <p:spPr>
          <a:xfrm>
            <a:off x="2702550" y="3503563"/>
            <a:ext cx="3738900" cy="465000"/>
          </a:xfrm>
          <a:prstGeom prst="straightConnector1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53" name="Google Shape;1753;p166"/>
          <p:cNvCxnSpPr/>
          <p:nvPr/>
        </p:nvCxnSpPr>
        <p:spPr>
          <a:xfrm flipH="1">
            <a:off x="2738200" y="3427363"/>
            <a:ext cx="3724800" cy="330600"/>
          </a:xfrm>
          <a:prstGeom prst="straightConnector1">
            <a:avLst/>
          </a:prstGeom>
          <a:noFill/>
          <a:ln cap="flat" cmpd="sng" w="28575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54" name="Google Shape;1754;p166"/>
          <p:cNvCxnSpPr/>
          <p:nvPr/>
        </p:nvCxnSpPr>
        <p:spPr>
          <a:xfrm>
            <a:off x="2690150" y="4104413"/>
            <a:ext cx="3738900" cy="465000"/>
          </a:xfrm>
          <a:prstGeom prst="straightConnector1">
            <a:avLst/>
          </a:prstGeom>
          <a:noFill/>
          <a:ln cap="flat" cmpd="sng" w="28575">
            <a:solidFill>
              <a:srgbClr val="FFFF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55" name="Google Shape;1755;p166"/>
          <p:cNvSpPr txBox="1"/>
          <p:nvPr/>
        </p:nvSpPr>
        <p:spPr>
          <a:xfrm>
            <a:off x="1364100" y="2601950"/>
            <a:ext cx="123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Petición #2  </a:t>
            </a:r>
            <a:endParaRPr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56" name="Google Shape;1756;p166"/>
          <p:cNvSpPr txBox="1"/>
          <p:nvPr/>
        </p:nvSpPr>
        <p:spPr>
          <a:xfrm>
            <a:off x="1364100" y="3268300"/>
            <a:ext cx="123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  <a:t>Petición #3</a:t>
            </a:r>
            <a:r>
              <a:rPr lang="es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  </a:t>
            </a:r>
            <a:endParaRPr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57" name="Google Shape;1757;p166"/>
          <p:cNvSpPr txBox="1"/>
          <p:nvPr/>
        </p:nvSpPr>
        <p:spPr>
          <a:xfrm>
            <a:off x="1364100" y="3868375"/>
            <a:ext cx="123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00"/>
                </a:solidFill>
                <a:latin typeface="Montserrat"/>
                <a:ea typeface="Montserrat"/>
                <a:cs typeface="Montserrat"/>
                <a:sym typeface="Montserrat"/>
              </a:rPr>
              <a:t>Petición #4</a:t>
            </a:r>
            <a:r>
              <a:rPr lang="es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  </a:t>
            </a:r>
            <a:endParaRPr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2" name="Google Shape;1762;p167"/>
          <p:cNvSpPr/>
          <p:nvPr/>
        </p:nvSpPr>
        <p:spPr>
          <a:xfrm>
            <a:off x="1987650" y="445025"/>
            <a:ext cx="1337100" cy="7467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CLIENTE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63" name="Google Shape;1763;p167"/>
          <p:cNvSpPr/>
          <p:nvPr/>
        </p:nvSpPr>
        <p:spPr>
          <a:xfrm>
            <a:off x="5765775" y="445025"/>
            <a:ext cx="1337100" cy="7467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SERVIDOR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764" name="Google Shape;1764;p167"/>
          <p:cNvCxnSpPr>
            <a:stCxn id="1762" idx="2"/>
          </p:cNvCxnSpPr>
          <p:nvPr/>
        </p:nvCxnSpPr>
        <p:spPr>
          <a:xfrm flipH="1">
            <a:off x="2602500" y="1191725"/>
            <a:ext cx="53700" cy="38739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65" name="Google Shape;1765;p167"/>
          <p:cNvSpPr txBox="1"/>
          <p:nvPr/>
        </p:nvSpPr>
        <p:spPr>
          <a:xfrm>
            <a:off x="6510175" y="1514975"/>
            <a:ext cx="1589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rPr>
              <a:t>Conexión TCP</a:t>
            </a:r>
            <a:endParaRPr>
              <a:solidFill>
                <a:srgbClr val="99999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766" name="Google Shape;1766;p167"/>
          <p:cNvCxnSpPr/>
          <p:nvPr/>
        </p:nvCxnSpPr>
        <p:spPr>
          <a:xfrm>
            <a:off x="2684150" y="2381388"/>
            <a:ext cx="3738900" cy="4650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67" name="Google Shape;1767;p167"/>
          <p:cNvCxnSpPr/>
          <p:nvPr/>
        </p:nvCxnSpPr>
        <p:spPr>
          <a:xfrm flipH="1">
            <a:off x="2634375" y="1984888"/>
            <a:ext cx="3724800" cy="330600"/>
          </a:xfrm>
          <a:prstGeom prst="straightConnector1">
            <a:avLst/>
          </a:prstGeom>
          <a:noFill/>
          <a:ln cap="flat" cmpd="sng" w="28575">
            <a:solidFill>
              <a:srgbClr val="99999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68" name="Google Shape;1768;p167"/>
          <p:cNvSpPr txBox="1"/>
          <p:nvPr/>
        </p:nvSpPr>
        <p:spPr>
          <a:xfrm>
            <a:off x="1364100" y="2119800"/>
            <a:ext cx="123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Petición #1 </a:t>
            </a:r>
            <a:r>
              <a:rPr lang="es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769" name="Google Shape;1769;p167"/>
          <p:cNvCxnSpPr/>
          <p:nvPr/>
        </p:nvCxnSpPr>
        <p:spPr>
          <a:xfrm>
            <a:off x="6463000" y="1191725"/>
            <a:ext cx="0" cy="38826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70" name="Google Shape;1770;p167"/>
          <p:cNvCxnSpPr/>
          <p:nvPr/>
        </p:nvCxnSpPr>
        <p:spPr>
          <a:xfrm>
            <a:off x="2690150" y="1453963"/>
            <a:ext cx="3738900" cy="465000"/>
          </a:xfrm>
          <a:prstGeom prst="straightConnector1">
            <a:avLst/>
          </a:prstGeom>
          <a:noFill/>
          <a:ln cap="flat" cmpd="sng" w="28575">
            <a:solidFill>
              <a:srgbClr val="99999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71" name="Google Shape;1771;p167"/>
          <p:cNvCxnSpPr/>
          <p:nvPr/>
        </p:nvCxnSpPr>
        <p:spPr>
          <a:xfrm>
            <a:off x="2690150" y="2846388"/>
            <a:ext cx="3738900" cy="465000"/>
          </a:xfrm>
          <a:prstGeom prst="straightConnector1">
            <a:avLst/>
          </a:prstGeom>
          <a:noFill/>
          <a:ln cap="flat" cmpd="sng" w="28575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72" name="Google Shape;1772;p167"/>
          <p:cNvCxnSpPr/>
          <p:nvPr/>
        </p:nvCxnSpPr>
        <p:spPr>
          <a:xfrm flipH="1">
            <a:off x="2697200" y="2846388"/>
            <a:ext cx="3724800" cy="3306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73" name="Google Shape;1773;p167"/>
          <p:cNvCxnSpPr/>
          <p:nvPr/>
        </p:nvCxnSpPr>
        <p:spPr>
          <a:xfrm>
            <a:off x="2702550" y="3503563"/>
            <a:ext cx="3738900" cy="465000"/>
          </a:xfrm>
          <a:prstGeom prst="straightConnector1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74" name="Google Shape;1774;p167"/>
          <p:cNvCxnSpPr/>
          <p:nvPr/>
        </p:nvCxnSpPr>
        <p:spPr>
          <a:xfrm flipH="1">
            <a:off x="2738200" y="3427363"/>
            <a:ext cx="3724800" cy="330600"/>
          </a:xfrm>
          <a:prstGeom prst="straightConnector1">
            <a:avLst/>
          </a:prstGeom>
          <a:noFill/>
          <a:ln cap="flat" cmpd="sng" w="28575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75" name="Google Shape;1775;p167"/>
          <p:cNvCxnSpPr/>
          <p:nvPr/>
        </p:nvCxnSpPr>
        <p:spPr>
          <a:xfrm>
            <a:off x="2690150" y="4104413"/>
            <a:ext cx="3738900" cy="465000"/>
          </a:xfrm>
          <a:prstGeom prst="straightConnector1">
            <a:avLst/>
          </a:prstGeom>
          <a:noFill/>
          <a:ln cap="flat" cmpd="sng" w="28575">
            <a:solidFill>
              <a:srgbClr val="FFFF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76" name="Google Shape;1776;p167"/>
          <p:cNvCxnSpPr/>
          <p:nvPr/>
        </p:nvCxnSpPr>
        <p:spPr>
          <a:xfrm flipH="1">
            <a:off x="2697200" y="4084550"/>
            <a:ext cx="3724800" cy="330600"/>
          </a:xfrm>
          <a:prstGeom prst="straightConnector1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77" name="Google Shape;1777;p167"/>
          <p:cNvSpPr txBox="1"/>
          <p:nvPr/>
        </p:nvSpPr>
        <p:spPr>
          <a:xfrm>
            <a:off x="1364100" y="2601950"/>
            <a:ext cx="123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Petición #2  </a:t>
            </a:r>
            <a:endParaRPr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78" name="Google Shape;1778;p167"/>
          <p:cNvSpPr txBox="1"/>
          <p:nvPr/>
        </p:nvSpPr>
        <p:spPr>
          <a:xfrm>
            <a:off x="1364100" y="3268300"/>
            <a:ext cx="123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  <a:t>Petición #3</a:t>
            </a:r>
            <a:r>
              <a:rPr lang="es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  </a:t>
            </a:r>
            <a:endParaRPr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79" name="Google Shape;1779;p167"/>
          <p:cNvSpPr txBox="1"/>
          <p:nvPr/>
        </p:nvSpPr>
        <p:spPr>
          <a:xfrm>
            <a:off x="1364100" y="3868375"/>
            <a:ext cx="123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00"/>
                </a:solidFill>
                <a:latin typeface="Montserrat"/>
                <a:ea typeface="Montserrat"/>
                <a:cs typeface="Montserrat"/>
                <a:sym typeface="Montserrat"/>
              </a:rPr>
              <a:t>Petición #4</a:t>
            </a:r>
            <a:r>
              <a:rPr lang="es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  </a:t>
            </a:r>
            <a:endParaRPr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3" name="Shape 1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4" name="Google Shape;1784;p168"/>
          <p:cNvSpPr/>
          <p:nvPr/>
        </p:nvSpPr>
        <p:spPr>
          <a:xfrm>
            <a:off x="1987650" y="445025"/>
            <a:ext cx="1337100" cy="7467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CLIENTE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85" name="Google Shape;1785;p168"/>
          <p:cNvSpPr/>
          <p:nvPr/>
        </p:nvSpPr>
        <p:spPr>
          <a:xfrm>
            <a:off x="5765775" y="445025"/>
            <a:ext cx="1337100" cy="7467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SERVIDOR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786" name="Google Shape;1786;p168"/>
          <p:cNvCxnSpPr>
            <a:stCxn id="1784" idx="2"/>
          </p:cNvCxnSpPr>
          <p:nvPr/>
        </p:nvCxnSpPr>
        <p:spPr>
          <a:xfrm flipH="1">
            <a:off x="2602500" y="1191725"/>
            <a:ext cx="53700" cy="38739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87" name="Google Shape;1787;p168"/>
          <p:cNvSpPr txBox="1"/>
          <p:nvPr/>
        </p:nvSpPr>
        <p:spPr>
          <a:xfrm>
            <a:off x="6510175" y="1514975"/>
            <a:ext cx="1589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rPr>
              <a:t>Conexión TCP</a:t>
            </a:r>
            <a:endParaRPr>
              <a:solidFill>
                <a:srgbClr val="99999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788" name="Google Shape;1788;p168"/>
          <p:cNvCxnSpPr/>
          <p:nvPr/>
        </p:nvCxnSpPr>
        <p:spPr>
          <a:xfrm>
            <a:off x="2684150" y="2381388"/>
            <a:ext cx="3738900" cy="4650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89" name="Google Shape;1789;p168"/>
          <p:cNvCxnSpPr/>
          <p:nvPr/>
        </p:nvCxnSpPr>
        <p:spPr>
          <a:xfrm flipH="1">
            <a:off x="2634375" y="1984888"/>
            <a:ext cx="3724800" cy="330600"/>
          </a:xfrm>
          <a:prstGeom prst="straightConnector1">
            <a:avLst/>
          </a:prstGeom>
          <a:noFill/>
          <a:ln cap="flat" cmpd="sng" w="28575">
            <a:solidFill>
              <a:srgbClr val="99999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90" name="Google Shape;1790;p168"/>
          <p:cNvSpPr txBox="1"/>
          <p:nvPr/>
        </p:nvSpPr>
        <p:spPr>
          <a:xfrm>
            <a:off x="1364100" y="2119800"/>
            <a:ext cx="123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Petición #1 </a:t>
            </a:r>
            <a:r>
              <a:rPr lang="es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791" name="Google Shape;1791;p168"/>
          <p:cNvCxnSpPr/>
          <p:nvPr/>
        </p:nvCxnSpPr>
        <p:spPr>
          <a:xfrm>
            <a:off x="6463000" y="1191725"/>
            <a:ext cx="0" cy="38826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92" name="Google Shape;1792;p168"/>
          <p:cNvCxnSpPr/>
          <p:nvPr/>
        </p:nvCxnSpPr>
        <p:spPr>
          <a:xfrm>
            <a:off x="2690150" y="1453963"/>
            <a:ext cx="3738900" cy="465000"/>
          </a:xfrm>
          <a:prstGeom prst="straightConnector1">
            <a:avLst/>
          </a:prstGeom>
          <a:noFill/>
          <a:ln cap="flat" cmpd="sng" w="28575">
            <a:solidFill>
              <a:srgbClr val="99999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93" name="Google Shape;1793;p168"/>
          <p:cNvCxnSpPr/>
          <p:nvPr/>
        </p:nvCxnSpPr>
        <p:spPr>
          <a:xfrm>
            <a:off x="2690150" y="2846388"/>
            <a:ext cx="3738900" cy="465000"/>
          </a:xfrm>
          <a:prstGeom prst="straightConnector1">
            <a:avLst/>
          </a:prstGeom>
          <a:noFill/>
          <a:ln cap="flat" cmpd="sng" w="28575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94" name="Google Shape;1794;p168"/>
          <p:cNvCxnSpPr/>
          <p:nvPr/>
        </p:nvCxnSpPr>
        <p:spPr>
          <a:xfrm flipH="1">
            <a:off x="2697200" y="2846388"/>
            <a:ext cx="3724800" cy="3306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95" name="Google Shape;1795;p168"/>
          <p:cNvCxnSpPr/>
          <p:nvPr/>
        </p:nvCxnSpPr>
        <p:spPr>
          <a:xfrm>
            <a:off x="2702550" y="3503563"/>
            <a:ext cx="3738900" cy="465000"/>
          </a:xfrm>
          <a:prstGeom prst="straightConnector1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96" name="Google Shape;1796;p168"/>
          <p:cNvCxnSpPr/>
          <p:nvPr/>
        </p:nvCxnSpPr>
        <p:spPr>
          <a:xfrm flipH="1">
            <a:off x="2738200" y="3427363"/>
            <a:ext cx="3724800" cy="330600"/>
          </a:xfrm>
          <a:prstGeom prst="straightConnector1">
            <a:avLst/>
          </a:prstGeom>
          <a:noFill/>
          <a:ln cap="flat" cmpd="sng" w="28575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97" name="Google Shape;1797;p168"/>
          <p:cNvCxnSpPr/>
          <p:nvPr/>
        </p:nvCxnSpPr>
        <p:spPr>
          <a:xfrm>
            <a:off x="2690150" y="4104413"/>
            <a:ext cx="3738900" cy="465000"/>
          </a:xfrm>
          <a:prstGeom prst="straightConnector1">
            <a:avLst/>
          </a:prstGeom>
          <a:noFill/>
          <a:ln cap="flat" cmpd="sng" w="28575">
            <a:solidFill>
              <a:srgbClr val="FFFF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98" name="Google Shape;1798;p168"/>
          <p:cNvCxnSpPr/>
          <p:nvPr/>
        </p:nvCxnSpPr>
        <p:spPr>
          <a:xfrm flipH="1">
            <a:off x="2691200" y="4665538"/>
            <a:ext cx="3724800" cy="330600"/>
          </a:xfrm>
          <a:prstGeom prst="straightConnector1">
            <a:avLst/>
          </a:prstGeom>
          <a:noFill/>
          <a:ln cap="flat" cmpd="sng" w="28575">
            <a:solidFill>
              <a:srgbClr val="FFFF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99" name="Google Shape;1799;p168"/>
          <p:cNvCxnSpPr/>
          <p:nvPr/>
        </p:nvCxnSpPr>
        <p:spPr>
          <a:xfrm flipH="1">
            <a:off x="2697200" y="4084550"/>
            <a:ext cx="3724800" cy="330600"/>
          </a:xfrm>
          <a:prstGeom prst="straightConnector1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00" name="Google Shape;1800;p168"/>
          <p:cNvSpPr txBox="1"/>
          <p:nvPr/>
        </p:nvSpPr>
        <p:spPr>
          <a:xfrm>
            <a:off x="1364100" y="2601950"/>
            <a:ext cx="123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Petición #2  </a:t>
            </a:r>
            <a:endParaRPr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01" name="Google Shape;1801;p168"/>
          <p:cNvSpPr txBox="1"/>
          <p:nvPr/>
        </p:nvSpPr>
        <p:spPr>
          <a:xfrm>
            <a:off x="1364100" y="3268300"/>
            <a:ext cx="123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  <a:t>Petición #3</a:t>
            </a:r>
            <a:r>
              <a:rPr lang="es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  </a:t>
            </a:r>
            <a:endParaRPr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02" name="Google Shape;1802;p168"/>
          <p:cNvSpPr txBox="1"/>
          <p:nvPr/>
        </p:nvSpPr>
        <p:spPr>
          <a:xfrm>
            <a:off x="1364100" y="3868375"/>
            <a:ext cx="123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00"/>
                </a:solidFill>
                <a:latin typeface="Montserrat"/>
                <a:ea typeface="Montserrat"/>
                <a:cs typeface="Montserrat"/>
                <a:sym typeface="Montserrat"/>
              </a:rPr>
              <a:t>Petición #4</a:t>
            </a:r>
            <a:r>
              <a:rPr lang="es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  </a:t>
            </a:r>
            <a:endParaRPr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6" name="Shape 1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7" name="Google Shape;1807;p16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HTTP/2</a:t>
            </a:r>
            <a:endParaRPr/>
          </a:p>
        </p:txBody>
      </p:sp>
      <p:sp>
        <p:nvSpPr>
          <p:cNvPr id="1808" name="Google Shape;1808;p169"/>
          <p:cNvSpPr txBox="1"/>
          <p:nvPr>
            <p:ph idx="1" type="body"/>
          </p:nvPr>
        </p:nvSpPr>
        <p:spPr>
          <a:xfrm>
            <a:off x="1500000" y="1490675"/>
            <a:ext cx="6144000" cy="29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"/>
              <a:buFont typeface="Montserrat"/>
              <a:buChar char="●"/>
            </a:pPr>
            <a:r>
              <a:rPr b="1" lang="es" sz="16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Se basa en lo que ya establece </a:t>
            </a:r>
            <a:r>
              <a:rPr b="1" lang="es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HTTP</a:t>
            </a:r>
            <a:endParaRPr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2" name="Shape 1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3" name="Google Shape;1813;p17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HTTP/2</a:t>
            </a:r>
            <a:endParaRPr/>
          </a:p>
        </p:txBody>
      </p:sp>
      <p:sp>
        <p:nvSpPr>
          <p:cNvPr id="1814" name="Google Shape;1814;p170"/>
          <p:cNvSpPr txBox="1"/>
          <p:nvPr>
            <p:ph idx="1" type="body"/>
          </p:nvPr>
        </p:nvSpPr>
        <p:spPr>
          <a:xfrm>
            <a:off x="1500000" y="1490675"/>
            <a:ext cx="6144000" cy="298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"/>
              <a:buFont typeface="Montserrat"/>
              <a:buChar char="●"/>
            </a:pPr>
            <a:r>
              <a:rPr b="1" lang="es" sz="16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Se basa en lo que ya establece </a:t>
            </a:r>
            <a:r>
              <a:rPr b="1" lang="es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HTTP</a:t>
            </a:r>
            <a:endParaRPr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"/>
              <a:buFont typeface="Montserrat"/>
              <a:buChar char="●"/>
            </a:pPr>
            <a:r>
              <a:rPr b="1" lang="es" sz="16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Encabezados binarios y compresión(</a:t>
            </a:r>
            <a:r>
              <a:rPr b="1" lang="es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HPACK</a:t>
            </a:r>
            <a:r>
              <a:rPr b="1" lang="es" sz="16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)</a:t>
            </a:r>
            <a:endParaRPr sz="1600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8" name="Shape 1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9" name="Google Shape;1819;p17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HTTP/2</a:t>
            </a:r>
            <a:endParaRPr/>
          </a:p>
        </p:txBody>
      </p:sp>
      <p:sp>
        <p:nvSpPr>
          <p:cNvPr id="1820" name="Google Shape;1820;p171"/>
          <p:cNvSpPr txBox="1"/>
          <p:nvPr>
            <p:ph idx="1" type="body"/>
          </p:nvPr>
        </p:nvSpPr>
        <p:spPr>
          <a:xfrm>
            <a:off x="1500000" y="1490675"/>
            <a:ext cx="6144000" cy="298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"/>
              <a:buFont typeface="Montserrat"/>
              <a:buChar char="●"/>
            </a:pPr>
            <a:r>
              <a:rPr b="1" lang="es" sz="16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Se basa en lo que ya establece </a:t>
            </a:r>
            <a:r>
              <a:rPr b="1" lang="es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HTTP</a:t>
            </a:r>
            <a:endParaRPr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"/>
              <a:buFont typeface="Montserrat"/>
              <a:buChar char="●"/>
            </a:pPr>
            <a:r>
              <a:rPr b="1" lang="es" sz="16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Encabezados binarios y compresión(</a:t>
            </a:r>
            <a:r>
              <a:rPr b="1" lang="es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HPACK</a:t>
            </a:r>
            <a:r>
              <a:rPr b="1" lang="es" sz="16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)</a:t>
            </a:r>
            <a:endParaRPr sz="1600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"/>
              <a:buFont typeface="Montserrat"/>
              <a:buChar char="●"/>
            </a:pPr>
            <a:r>
              <a:rPr b="1" lang="es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GZIP</a:t>
            </a:r>
            <a:r>
              <a:rPr b="1" lang="es" sz="16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 por defecto en las respuestas</a:t>
            </a:r>
            <a:endParaRPr sz="1600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8"/>
          <p:cNvSpPr/>
          <p:nvPr/>
        </p:nvSpPr>
        <p:spPr>
          <a:xfrm>
            <a:off x="5376925" y="879400"/>
            <a:ext cx="3457500" cy="4105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28"/>
          <p:cNvSpPr/>
          <p:nvPr/>
        </p:nvSpPr>
        <p:spPr>
          <a:xfrm>
            <a:off x="252525" y="879400"/>
            <a:ext cx="3457500" cy="4105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8"/>
          <p:cNvSpPr txBox="1"/>
          <p:nvPr>
            <p:ph idx="1" type="body"/>
          </p:nvPr>
        </p:nvSpPr>
        <p:spPr>
          <a:xfrm>
            <a:off x="1251600" y="282825"/>
            <a:ext cx="6640800" cy="4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s" sz="2500">
                <a:solidFill>
                  <a:srgbClr val="FFFFFF"/>
                </a:solidFill>
              </a:rPr>
              <a:t>INDEPENDIENTE DE LA PLATAFORMA </a:t>
            </a:r>
            <a:endParaRPr sz="2500">
              <a:solidFill>
                <a:srgbClr val="FFFFFF"/>
              </a:solidFill>
            </a:endParaRPr>
          </a:p>
        </p:txBody>
      </p:sp>
      <p:pic>
        <p:nvPicPr>
          <p:cNvPr id="186" name="Google Shape;18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9822" y="1255850"/>
            <a:ext cx="1363901" cy="736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66276" y="2173050"/>
            <a:ext cx="773724" cy="1415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34875" y="3588325"/>
            <a:ext cx="2541599" cy="1058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51425" y="1507925"/>
            <a:ext cx="1492274" cy="1340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552075" y="1949650"/>
            <a:ext cx="1028851" cy="17477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2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04300" y="3075125"/>
            <a:ext cx="1747775" cy="1747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965350" y="2520000"/>
            <a:ext cx="872850" cy="872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8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467138" y="1188425"/>
            <a:ext cx="872851" cy="8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8"/>
          <p:cNvSpPr txBox="1"/>
          <p:nvPr/>
        </p:nvSpPr>
        <p:spPr>
          <a:xfrm>
            <a:off x="3772475" y="2624200"/>
            <a:ext cx="1542000" cy="6156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HTTP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(PROTOCOLO)</a:t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195" name="Google Shape;195;p28"/>
          <p:cNvCxnSpPr>
            <a:stCxn id="194" idx="1"/>
            <a:endCxn id="184" idx="3"/>
          </p:cNvCxnSpPr>
          <p:nvPr/>
        </p:nvCxnSpPr>
        <p:spPr>
          <a:xfrm rot="10800000">
            <a:off x="3710075" y="2932000"/>
            <a:ext cx="624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6" name="Google Shape;196;p28"/>
          <p:cNvCxnSpPr/>
          <p:nvPr/>
        </p:nvCxnSpPr>
        <p:spPr>
          <a:xfrm rot="10800000">
            <a:off x="5314475" y="2932000"/>
            <a:ext cx="624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5" name="Google Shape;1825;p17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HTTP/2</a:t>
            </a:r>
            <a:endParaRPr/>
          </a:p>
        </p:txBody>
      </p:sp>
      <p:sp>
        <p:nvSpPr>
          <p:cNvPr id="1826" name="Google Shape;1826;p172"/>
          <p:cNvSpPr txBox="1"/>
          <p:nvPr>
            <p:ph idx="1" type="body"/>
          </p:nvPr>
        </p:nvSpPr>
        <p:spPr>
          <a:xfrm>
            <a:off x="1500000" y="1490675"/>
            <a:ext cx="6144000" cy="298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"/>
              <a:buFont typeface="Montserrat"/>
              <a:buChar char="●"/>
            </a:pPr>
            <a:r>
              <a:rPr b="1" lang="es" sz="16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Se basa en lo que ya establece </a:t>
            </a:r>
            <a:r>
              <a:rPr b="1" lang="es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HTTP</a:t>
            </a:r>
            <a:endParaRPr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"/>
              <a:buFont typeface="Montserrat"/>
              <a:buChar char="●"/>
            </a:pPr>
            <a:r>
              <a:rPr b="1" lang="es" sz="16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Encabezados binarios y compresión(</a:t>
            </a:r>
            <a:r>
              <a:rPr b="1" lang="es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HPACK</a:t>
            </a:r>
            <a:r>
              <a:rPr b="1" lang="es" sz="16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)</a:t>
            </a:r>
            <a:endParaRPr sz="1600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"/>
              <a:buFont typeface="Montserrat"/>
              <a:buChar char="●"/>
            </a:pPr>
            <a:r>
              <a:rPr b="1" lang="es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GZIP</a:t>
            </a:r>
            <a:r>
              <a:rPr b="1" lang="es" sz="16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 por defecto en las respuestas</a:t>
            </a:r>
            <a:endParaRPr sz="1600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"/>
              <a:buFont typeface="Montserrat"/>
              <a:buChar char="●"/>
            </a:pPr>
            <a:r>
              <a:rPr b="1" lang="es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Multiplexación</a:t>
            </a:r>
            <a:r>
              <a:rPr b="1" lang="es" sz="16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(Petición y respuesta son paralelas)</a:t>
            </a:r>
            <a:endParaRPr b="1" sz="1600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0" name="Shape 1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1" name="Google Shape;1831;p17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HTTP/2</a:t>
            </a:r>
            <a:endParaRPr/>
          </a:p>
        </p:txBody>
      </p:sp>
      <p:sp>
        <p:nvSpPr>
          <p:cNvPr id="1832" name="Google Shape;1832;p173"/>
          <p:cNvSpPr txBox="1"/>
          <p:nvPr>
            <p:ph idx="1" type="body"/>
          </p:nvPr>
        </p:nvSpPr>
        <p:spPr>
          <a:xfrm>
            <a:off x="1500000" y="1490675"/>
            <a:ext cx="6144000" cy="298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"/>
              <a:buFont typeface="Montserrat"/>
              <a:buChar char="●"/>
            </a:pPr>
            <a:r>
              <a:rPr b="1" lang="es" sz="16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Se basa en lo que ya establece </a:t>
            </a:r>
            <a:r>
              <a:rPr b="1" lang="es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HTTP</a:t>
            </a:r>
            <a:endParaRPr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"/>
              <a:buFont typeface="Montserrat"/>
              <a:buChar char="●"/>
            </a:pPr>
            <a:r>
              <a:rPr b="1" lang="es" sz="16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Encabezados binarios y compresión(</a:t>
            </a:r>
            <a:r>
              <a:rPr b="1" lang="es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HPACK</a:t>
            </a:r>
            <a:r>
              <a:rPr b="1" lang="es" sz="16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)</a:t>
            </a:r>
            <a:endParaRPr sz="1600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"/>
              <a:buFont typeface="Montserrat"/>
              <a:buChar char="●"/>
            </a:pPr>
            <a:r>
              <a:rPr b="1" lang="es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GZIP</a:t>
            </a:r>
            <a:r>
              <a:rPr b="1" lang="es" sz="16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 por defecto en las respuestas</a:t>
            </a:r>
            <a:endParaRPr sz="1600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"/>
              <a:buFont typeface="Montserrat"/>
              <a:buChar char="●"/>
            </a:pPr>
            <a:r>
              <a:rPr b="1" lang="es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Multiplexación</a:t>
            </a:r>
            <a:r>
              <a:rPr b="1" lang="es" sz="16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(Petición y respuesta son paralelas)</a:t>
            </a:r>
            <a:endParaRPr b="1" sz="1600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"/>
              <a:buFont typeface="Montserrat"/>
              <a:buChar char="●"/>
            </a:pPr>
            <a:r>
              <a:rPr b="1" lang="es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Encabezados con estado</a:t>
            </a:r>
            <a:r>
              <a:rPr b="1" lang="es" sz="16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(solo se mandan los encabezados que cambian)</a:t>
            </a:r>
            <a:endParaRPr b="1" sz="1600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6" name="Shape 1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7" name="Google Shape;1837;p17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HTTP/2</a:t>
            </a:r>
            <a:endParaRPr/>
          </a:p>
        </p:txBody>
      </p:sp>
      <p:sp>
        <p:nvSpPr>
          <p:cNvPr id="1838" name="Google Shape;1838;p174"/>
          <p:cNvSpPr txBox="1"/>
          <p:nvPr>
            <p:ph idx="1" type="body"/>
          </p:nvPr>
        </p:nvSpPr>
        <p:spPr>
          <a:xfrm>
            <a:off x="1500000" y="1490675"/>
            <a:ext cx="6144000" cy="298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"/>
              <a:buFont typeface="Montserrat"/>
              <a:buChar char="●"/>
            </a:pPr>
            <a:r>
              <a:rPr b="1" lang="es" sz="16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Se basa en lo que ya establece </a:t>
            </a:r>
            <a:r>
              <a:rPr b="1" lang="es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HTTP</a:t>
            </a:r>
            <a:endParaRPr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"/>
              <a:buFont typeface="Montserrat"/>
              <a:buChar char="●"/>
            </a:pPr>
            <a:r>
              <a:rPr b="1" lang="es" sz="16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Encabezados binarios y compresión(</a:t>
            </a:r>
            <a:r>
              <a:rPr b="1" lang="es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HPACK</a:t>
            </a:r>
            <a:r>
              <a:rPr b="1" lang="es" sz="16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)</a:t>
            </a:r>
            <a:endParaRPr sz="1600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"/>
              <a:buFont typeface="Montserrat"/>
              <a:buChar char="●"/>
            </a:pPr>
            <a:r>
              <a:rPr b="1" lang="es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GZIP</a:t>
            </a:r>
            <a:r>
              <a:rPr b="1" lang="es" sz="16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 por defecto en las respuestas</a:t>
            </a:r>
            <a:endParaRPr sz="1600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"/>
              <a:buFont typeface="Montserrat"/>
              <a:buChar char="●"/>
            </a:pPr>
            <a:r>
              <a:rPr b="1" lang="es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Multiplexación</a:t>
            </a:r>
            <a:r>
              <a:rPr b="1" lang="es" sz="16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(Petición y respuesta son paralelas)</a:t>
            </a:r>
            <a:endParaRPr b="1" sz="1600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"/>
              <a:buFont typeface="Montserrat"/>
              <a:buChar char="●"/>
            </a:pPr>
            <a:r>
              <a:rPr b="1" lang="es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Encabezados con estado</a:t>
            </a:r>
            <a:r>
              <a:rPr b="1" lang="es" sz="16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(solo se mandan los encabezados que cambian)</a:t>
            </a:r>
            <a:endParaRPr b="1" sz="1600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ontserrat"/>
              <a:buChar char="●"/>
            </a:pPr>
            <a:r>
              <a:rPr b="1" lang="es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Servidor PUSH</a:t>
            </a:r>
            <a:endParaRPr b="1"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2" name="Shape 1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" name="Google Shape;1843;p175"/>
          <p:cNvSpPr txBox="1"/>
          <p:nvPr>
            <p:ph type="title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4" name="Google Shape;1844;p175"/>
          <p:cNvSpPr/>
          <p:nvPr/>
        </p:nvSpPr>
        <p:spPr>
          <a:xfrm>
            <a:off x="1742850" y="1161450"/>
            <a:ext cx="5658300" cy="27171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5" name="Google Shape;1845;p175"/>
          <p:cNvSpPr txBox="1"/>
          <p:nvPr/>
        </p:nvSpPr>
        <p:spPr>
          <a:xfrm>
            <a:off x="3103950" y="1523300"/>
            <a:ext cx="29361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latin typeface="Montserrat"/>
                <a:ea typeface="Montserrat"/>
                <a:cs typeface="Montserrat"/>
                <a:sym typeface="Montserrat"/>
              </a:rPr>
              <a:t>URI</a:t>
            </a:r>
            <a:endParaRPr sz="3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46" name="Google Shape;1846;p175"/>
          <p:cNvSpPr txBox="1"/>
          <p:nvPr/>
        </p:nvSpPr>
        <p:spPr>
          <a:xfrm>
            <a:off x="2435500" y="2191075"/>
            <a:ext cx="2936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URL</a:t>
            </a:r>
            <a:endParaRPr/>
          </a:p>
        </p:txBody>
      </p:sp>
      <p:sp>
        <p:nvSpPr>
          <p:cNvPr id="1847" name="Google Shape;1847;p175"/>
          <p:cNvSpPr/>
          <p:nvPr/>
        </p:nvSpPr>
        <p:spPr>
          <a:xfrm>
            <a:off x="1925750" y="2256825"/>
            <a:ext cx="2620200" cy="1141800"/>
          </a:xfrm>
          <a:prstGeom prst="roundRect">
            <a:avLst>
              <a:gd fmla="val 16667" name="adj"/>
            </a:avLst>
          </a:prstGeom>
          <a:solidFill>
            <a:srgbClr val="1155CC"/>
          </a:soli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URL</a:t>
            </a:r>
            <a:endParaRPr sz="13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https://www.aluracursos.com/introduccion-html-css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48" name="Google Shape;1848;p175"/>
          <p:cNvSpPr/>
          <p:nvPr/>
        </p:nvSpPr>
        <p:spPr>
          <a:xfrm>
            <a:off x="4637700" y="2256825"/>
            <a:ext cx="2620200" cy="1141800"/>
          </a:xfrm>
          <a:prstGeom prst="roundRect">
            <a:avLst>
              <a:gd fmla="val 16667" name="adj"/>
            </a:avLst>
          </a:prstGeom>
          <a:solidFill>
            <a:srgbClr val="E69138"/>
          </a:soli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URI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urn:www:aluracursos:introduccion-html-css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1" name="Google Shape;201;p29"/>
          <p:cNvCxnSpPr/>
          <p:nvPr/>
        </p:nvCxnSpPr>
        <p:spPr>
          <a:xfrm>
            <a:off x="1079350" y="5400"/>
            <a:ext cx="0" cy="51237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2" name="Google Shape;202;p29"/>
          <p:cNvSpPr txBox="1"/>
          <p:nvPr/>
        </p:nvSpPr>
        <p:spPr>
          <a:xfrm>
            <a:off x="1079350" y="-14400"/>
            <a:ext cx="70206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2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HTTP</a:t>
            </a:r>
            <a:endParaRPr sz="302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2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La web segura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03" name="Google Shape;203;p29"/>
          <p:cNvCxnSpPr/>
          <p:nvPr/>
        </p:nvCxnSpPr>
        <p:spPr>
          <a:xfrm>
            <a:off x="3110800" y="2568000"/>
            <a:ext cx="2957700" cy="75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0000" y="1867038"/>
            <a:ext cx="1409424" cy="1409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67750" y="1905613"/>
            <a:ext cx="1332250" cy="1332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0" name="Google Shape;210;p30"/>
          <p:cNvCxnSpPr/>
          <p:nvPr/>
        </p:nvCxnSpPr>
        <p:spPr>
          <a:xfrm>
            <a:off x="2489425" y="2571750"/>
            <a:ext cx="45681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1" name="Google Shape;211;p30"/>
          <p:cNvSpPr txBox="1"/>
          <p:nvPr/>
        </p:nvSpPr>
        <p:spPr>
          <a:xfrm>
            <a:off x="3277800" y="477650"/>
            <a:ext cx="2588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</a:rPr>
              <a:t>CLIENTE - SERVIDOR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12" name="Google Shape;212;p30"/>
          <p:cNvSpPr txBox="1"/>
          <p:nvPr/>
        </p:nvSpPr>
        <p:spPr>
          <a:xfrm>
            <a:off x="3501600" y="2263938"/>
            <a:ext cx="2140800" cy="6156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HTTP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(PROTOCOLO)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0000" y="1867038"/>
            <a:ext cx="1409424" cy="1409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67750" y="1905613"/>
            <a:ext cx="1332250" cy="133225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31"/>
          <p:cNvSpPr txBox="1"/>
          <p:nvPr/>
        </p:nvSpPr>
        <p:spPr>
          <a:xfrm>
            <a:off x="3277800" y="477650"/>
            <a:ext cx="2588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</a:rPr>
              <a:t>CLIENTE - SERVIDOR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20" name="Google Shape;220;p31"/>
          <p:cNvSpPr txBox="1"/>
          <p:nvPr/>
        </p:nvSpPr>
        <p:spPr>
          <a:xfrm>
            <a:off x="3481988" y="1790838"/>
            <a:ext cx="2140800" cy="4002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PETICIÓN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21" name="Google Shape;221;p31"/>
          <p:cNvSpPr txBox="1"/>
          <p:nvPr/>
        </p:nvSpPr>
        <p:spPr>
          <a:xfrm>
            <a:off x="3501600" y="2913863"/>
            <a:ext cx="2140800" cy="4002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RESPUESTA</a:t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222" name="Google Shape;222;p31"/>
          <p:cNvCxnSpPr/>
          <p:nvPr/>
        </p:nvCxnSpPr>
        <p:spPr>
          <a:xfrm>
            <a:off x="2503500" y="2319800"/>
            <a:ext cx="4559100" cy="51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23" name="Google Shape;223;p31"/>
          <p:cNvCxnSpPr/>
          <p:nvPr/>
        </p:nvCxnSpPr>
        <p:spPr>
          <a:xfrm rot="10800000">
            <a:off x="2503500" y="2757125"/>
            <a:ext cx="45231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48913" y="848663"/>
            <a:ext cx="3446175" cy="3446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0000" y="1867038"/>
            <a:ext cx="1409424" cy="1409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67750" y="1905613"/>
            <a:ext cx="1332250" cy="1332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0" name="Google Shape;230;p32"/>
          <p:cNvCxnSpPr/>
          <p:nvPr/>
        </p:nvCxnSpPr>
        <p:spPr>
          <a:xfrm>
            <a:off x="2489425" y="2571750"/>
            <a:ext cx="45681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1" name="Google Shape;231;p32"/>
          <p:cNvSpPr txBox="1"/>
          <p:nvPr/>
        </p:nvSpPr>
        <p:spPr>
          <a:xfrm>
            <a:off x="3277800" y="477650"/>
            <a:ext cx="2588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</a:rPr>
              <a:t>CLIENTE - SERVIDOR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32" name="Google Shape;232;p32"/>
          <p:cNvSpPr txBox="1"/>
          <p:nvPr/>
        </p:nvSpPr>
        <p:spPr>
          <a:xfrm>
            <a:off x="3501600" y="1867038"/>
            <a:ext cx="2140800" cy="4002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PETICIÓN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233" name="Google Shape;233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31424" y="2284615"/>
            <a:ext cx="775775" cy="57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Google Shape;23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0000" y="1867038"/>
            <a:ext cx="1409424" cy="1409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67750" y="1905613"/>
            <a:ext cx="1332250" cy="1332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0" name="Google Shape;240;p33"/>
          <p:cNvCxnSpPr/>
          <p:nvPr/>
        </p:nvCxnSpPr>
        <p:spPr>
          <a:xfrm>
            <a:off x="2489425" y="2571750"/>
            <a:ext cx="45681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1" name="Google Shape;241;p33"/>
          <p:cNvSpPr txBox="1"/>
          <p:nvPr/>
        </p:nvSpPr>
        <p:spPr>
          <a:xfrm>
            <a:off x="3277800" y="477650"/>
            <a:ext cx="2588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</a:rPr>
              <a:t>CLIENTE - SERVIDOR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42" name="Google Shape;242;p33"/>
          <p:cNvSpPr txBox="1"/>
          <p:nvPr/>
        </p:nvSpPr>
        <p:spPr>
          <a:xfrm>
            <a:off x="3501600" y="1867038"/>
            <a:ext cx="2140800" cy="4002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PETICIÓN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243" name="Google Shape;243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49174" y="2284615"/>
            <a:ext cx="775775" cy="574250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33"/>
          <p:cNvSpPr/>
          <p:nvPr/>
        </p:nvSpPr>
        <p:spPr>
          <a:xfrm flipH="1" rot="10800000">
            <a:off x="2199675" y="3276450"/>
            <a:ext cx="2629800" cy="1169100"/>
          </a:xfrm>
          <a:prstGeom prst="wedgeRoundRectCallout">
            <a:avLst>
              <a:gd fmla="val -20833" name="adj1"/>
              <a:gd fmla="val 62500" name="adj2"/>
              <a:gd fmla="val 0" name="adj3"/>
            </a:avLst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33"/>
          <p:cNvSpPr txBox="1"/>
          <p:nvPr/>
        </p:nvSpPr>
        <p:spPr>
          <a:xfrm>
            <a:off x="2199675" y="3568500"/>
            <a:ext cx="28560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>
                <a:solidFill>
                  <a:srgbClr val="FFFFFF"/>
                </a:solidFill>
              </a:rPr>
              <a:t>Email</a:t>
            </a:r>
            <a:r>
              <a:rPr lang="es" sz="1300">
                <a:solidFill>
                  <a:srgbClr val="FFFFFF"/>
                </a:solidFill>
              </a:rPr>
              <a:t>: </a:t>
            </a:r>
            <a:r>
              <a:rPr lang="es" sz="1300">
                <a:solidFill>
                  <a:srgbClr val="FFFFFF"/>
                </a:solidFill>
                <a:uFill>
                  <a:noFill/>
                </a:u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usuario@aluracursos.com</a:t>
            </a:r>
            <a:endParaRPr sz="13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>
                <a:solidFill>
                  <a:srgbClr val="FFFFFF"/>
                </a:solidFill>
              </a:rPr>
              <a:t>Contraseña</a:t>
            </a:r>
            <a:r>
              <a:rPr lang="es" sz="1300">
                <a:solidFill>
                  <a:srgbClr val="FFFFFF"/>
                </a:solidFill>
              </a:rPr>
              <a:t>: </a:t>
            </a:r>
            <a:r>
              <a:rPr lang="es" sz="1300">
                <a:solidFill>
                  <a:srgbClr val="FFFFFF"/>
                </a:solidFill>
              </a:rPr>
              <a:t>superContraseña</a:t>
            </a:r>
            <a:endParaRPr sz="13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Google Shape;25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0000" y="1867038"/>
            <a:ext cx="1409424" cy="1409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67750" y="1905613"/>
            <a:ext cx="1332250" cy="1332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2" name="Google Shape;252;p34"/>
          <p:cNvCxnSpPr/>
          <p:nvPr/>
        </p:nvCxnSpPr>
        <p:spPr>
          <a:xfrm>
            <a:off x="2489425" y="2571750"/>
            <a:ext cx="45681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3" name="Google Shape;253;p34"/>
          <p:cNvSpPr txBox="1"/>
          <p:nvPr/>
        </p:nvSpPr>
        <p:spPr>
          <a:xfrm>
            <a:off x="3277800" y="477650"/>
            <a:ext cx="2588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</a:rPr>
              <a:t>CLIENTE - SERVIDOR</a:t>
            </a:r>
            <a:endParaRPr sz="1800">
              <a:solidFill>
                <a:srgbClr val="FFFFFF"/>
              </a:solidFill>
            </a:endParaRPr>
          </a:p>
        </p:txBody>
      </p:sp>
      <p:pic>
        <p:nvPicPr>
          <p:cNvPr id="254" name="Google Shape;254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49174" y="2284615"/>
            <a:ext cx="775775" cy="57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05388" y="1468425"/>
            <a:ext cx="377973" cy="57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02350" y="1468425"/>
            <a:ext cx="377973" cy="57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99313" y="1468425"/>
            <a:ext cx="377973" cy="57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33525" y="1468425"/>
            <a:ext cx="377973" cy="574250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34"/>
          <p:cNvSpPr txBox="1"/>
          <p:nvPr/>
        </p:nvSpPr>
        <p:spPr>
          <a:xfrm>
            <a:off x="3461025" y="3355075"/>
            <a:ext cx="866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Modem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0" name="Google Shape;260;p34"/>
          <p:cNvSpPr txBox="1"/>
          <p:nvPr/>
        </p:nvSpPr>
        <p:spPr>
          <a:xfrm>
            <a:off x="4257988" y="2867850"/>
            <a:ext cx="866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Router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1" name="Google Shape;261;p34"/>
          <p:cNvSpPr txBox="1"/>
          <p:nvPr/>
        </p:nvSpPr>
        <p:spPr>
          <a:xfrm>
            <a:off x="4947250" y="3369000"/>
            <a:ext cx="108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Proveedor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2" name="Google Shape;262;p34"/>
          <p:cNvSpPr txBox="1"/>
          <p:nvPr/>
        </p:nvSpPr>
        <p:spPr>
          <a:xfrm>
            <a:off x="5892588" y="2867850"/>
            <a:ext cx="866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...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Google Shape;26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0000" y="1867038"/>
            <a:ext cx="1409424" cy="1409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67750" y="1905613"/>
            <a:ext cx="1332250" cy="1332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9" name="Google Shape;269;p35"/>
          <p:cNvCxnSpPr/>
          <p:nvPr/>
        </p:nvCxnSpPr>
        <p:spPr>
          <a:xfrm>
            <a:off x="2489425" y="2571750"/>
            <a:ext cx="45681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0" name="Google Shape;270;p35"/>
          <p:cNvSpPr txBox="1"/>
          <p:nvPr/>
        </p:nvSpPr>
        <p:spPr>
          <a:xfrm>
            <a:off x="3277800" y="477650"/>
            <a:ext cx="2588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</a:rPr>
              <a:t>CLIENTE - SERVIDOR</a:t>
            </a:r>
            <a:endParaRPr sz="1800">
              <a:solidFill>
                <a:srgbClr val="FFFFFF"/>
              </a:solidFill>
            </a:endParaRPr>
          </a:p>
        </p:txBody>
      </p:sp>
      <p:pic>
        <p:nvPicPr>
          <p:cNvPr id="271" name="Google Shape;271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06487" y="2293590"/>
            <a:ext cx="775775" cy="57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05388" y="1468425"/>
            <a:ext cx="377973" cy="57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02350" y="1468425"/>
            <a:ext cx="377973" cy="57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99313" y="1468425"/>
            <a:ext cx="377973" cy="57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33525" y="1468425"/>
            <a:ext cx="377973" cy="574250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35"/>
          <p:cNvSpPr txBox="1"/>
          <p:nvPr/>
        </p:nvSpPr>
        <p:spPr>
          <a:xfrm>
            <a:off x="3461025" y="3355075"/>
            <a:ext cx="866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Modem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77" name="Google Shape;277;p35"/>
          <p:cNvSpPr txBox="1"/>
          <p:nvPr/>
        </p:nvSpPr>
        <p:spPr>
          <a:xfrm>
            <a:off x="4257988" y="2867850"/>
            <a:ext cx="866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Router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78" name="Google Shape;278;p35"/>
          <p:cNvSpPr txBox="1"/>
          <p:nvPr/>
        </p:nvSpPr>
        <p:spPr>
          <a:xfrm>
            <a:off x="4947250" y="3369000"/>
            <a:ext cx="108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Proveedor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79" name="Google Shape;279;p35"/>
          <p:cNvSpPr txBox="1"/>
          <p:nvPr/>
        </p:nvSpPr>
        <p:spPr>
          <a:xfrm>
            <a:off x="5892588" y="2867850"/>
            <a:ext cx="866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...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" name="Google Shape;28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0000" y="1867038"/>
            <a:ext cx="1409424" cy="1409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67750" y="1905613"/>
            <a:ext cx="1332250" cy="1332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6" name="Google Shape;286;p36"/>
          <p:cNvCxnSpPr/>
          <p:nvPr/>
        </p:nvCxnSpPr>
        <p:spPr>
          <a:xfrm>
            <a:off x="2489425" y="2571750"/>
            <a:ext cx="45681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7" name="Google Shape;287;p36"/>
          <p:cNvSpPr txBox="1"/>
          <p:nvPr/>
        </p:nvSpPr>
        <p:spPr>
          <a:xfrm>
            <a:off x="3277800" y="477650"/>
            <a:ext cx="2588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</a:rPr>
              <a:t>CLIENTE - SERVIDOR</a:t>
            </a:r>
            <a:endParaRPr sz="1800">
              <a:solidFill>
                <a:srgbClr val="FFFFFF"/>
              </a:solidFill>
            </a:endParaRPr>
          </a:p>
        </p:txBody>
      </p:sp>
      <p:pic>
        <p:nvPicPr>
          <p:cNvPr id="288" name="Google Shape;288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03449" y="2284615"/>
            <a:ext cx="775775" cy="57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3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05388" y="1468425"/>
            <a:ext cx="377973" cy="57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3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02350" y="1468425"/>
            <a:ext cx="377973" cy="57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Google Shape;291;p3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99313" y="1468425"/>
            <a:ext cx="377973" cy="57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3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33525" y="1468425"/>
            <a:ext cx="377973" cy="574250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36"/>
          <p:cNvSpPr txBox="1"/>
          <p:nvPr/>
        </p:nvSpPr>
        <p:spPr>
          <a:xfrm>
            <a:off x="3461025" y="3355075"/>
            <a:ext cx="866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Modem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94" name="Google Shape;294;p36"/>
          <p:cNvSpPr txBox="1"/>
          <p:nvPr/>
        </p:nvSpPr>
        <p:spPr>
          <a:xfrm>
            <a:off x="4257988" y="2867850"/>
            <a:ext cx="866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Router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95" name="Google Shape;295;p36"/>
          <p:cNvSpPr txBox="1"/>
          <p:nvPr/>
        </p:nvSpPr>
        <p:spPr>
          <a:xfrm>
            <a:off x="4947250" y="3369000"/>
            <a:ext cx="108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Proveedor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96" name="Google Shape;296;p36"/>
          <p:cNvSpPr txBox="1"/>
          <p:nvPr/>
        </p:nvSpPr>
        <p:spPr>
          <a:xfrm>
            <a:off x="5892588" y="2867850"/>
            <a:ext cx="866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...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0000" y="1867038"/>
            <a:ext cx="1409424" cy="1409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67750" y="1905613"/>
            <a:ext cx="1332250" cy="1332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03" name="Google Shape;303;p37"/>
          <p:cNvCxnSpPr/>
          <p:nvPr/>
        </p:nvCxnSpPr>
        <p:spPr>
          <a:xfrm>
            <a:off x="2489425" y="2571750"/>
            <a:ext cx="45681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4" name="Google Shape;304;p37"/>
          <p:cNvSpPr txBox="1"/>
          <p:nvPr/>
        </p:nvSpPr>
        <p:spPr>
          <a:xfrm>
            <a:off x="3277800" y="477650"/>
            <a:ext cx="2588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</a:rPr>
              <a:t>CLIENTE - SERVIDOR</a:t>
            </a:r>
            <a:endParaRPr sz="1800">
              <a:solidFill>
                <a:srgbClr val="FFFFFF"/>
              </a:solidFill>
            </a:endParaRPr>
          </a:p>
        </p:txBody>
      </p:sp>
      <p:pic>
        <p:nvPicPr>
          <p:cNvPr id="305" name="Google Shape;305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00412" y="2232865"/>
            <a:ext cx="775775" cy="57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05388" y="1468425"/>
            <a:ext cx="377973" cy="57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02350" y="1468425"/>
            <a:ext cx="377973" cy="57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99313" y="1468425"/>
            <a:ext cx="377973" cy="57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Google Shape;309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33525" y="1468425"/>
            <a:ext cx="377973" cy="574250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37"/>
          <p:cNvSpPr txBox="1"/>
          <p:nvPr/>
        </p:nvSpPr>
        <p:spPr>
          <a:xfrm>
            <a:off x="3461025" y="3355075"/>
            <a:ext cx="866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Modem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11" name="Google Shape;311;p37"/>
          <p:cNvSpPr txBox="1"/>
          <p:nvPr/>
        </p:nvSpPr>
        <p:spPr>
          <a:xfrm>
            <a:off x="4257988" y="2867850"/>
            <a:ext cx="866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Router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12" name="Google Shape;312;p37"/>
          <p:cNvSpPr txBox="1"/>
          <p:nvPr/>
        </p:nvSpPr>
        <p:spPr>
          <a:xfrm>
            <a:off x="4947250" y="3369000"/>
            <a:ext cx="108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Proveedor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13" name="Google Shape;313;p37"/>
          <p:cNvSpPr txBox="1"/>
          <p:nvPr/>
        </p:nvSpPr>
        <p:spPr>
          <a:xfrm>
            <a:off x="5892588" y="2867850"/>
            <a:ext cx="866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...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8" name="Google Shape;318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0000" y="1867038"/>
            <a:ext cx="1409424" cy="1409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67750" y="1905613"/>
            <a:ext cx="1332250" cy="1332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20" name="Google Shape;320;p38"/>
          <p:cNvCxnSpPr/>
          <p:nvPr/>
        </p:nvCxnSpPr>
        <p:spPr>
          <a:xfrm>
            <a:off x="2489425" y="2571750"/>
            <a:ext cx="45681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1" name="Google Shape;321;p38"/>
          <p:cNvSpPr txBox="1"/>
          <p:nvPr/>
        </p:nvSpPr>
        <p:spPr>
          <a:xfrm>
            <a:off x="3277800" y="477650"/>
            <a:ext cx="2588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</a:rPr>
              <a:t>CLIENTE - SERVIDOR</a:t>
            </a:r>
            <a:endParaRPr sz="1800">
              <a:solidFill>
                <a:srgbClr val="FFFFFF"/>
              </a:solidFill>
            </a:endParaRPr>
          </a:p>
        </p:txBody>
      </p:sp>
      <p:pic>
        <p:nvPicPr>
          <p:cNvPr id="322" name="Google Shape;322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83537" y="2232865"/>
            <a:ext cx="775775" cy="57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3" name="Google Shape;323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05388" y="1468425"/>
            <a:ext cx="377973" cy="57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4" name="Google Shape;324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02350" y="1468425"/>
            <a:ext cx="377973" cy="57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5" name="Google Shape;325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99313" y="1468425"/>
            <a:ext cx="377973" cy="57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33525" y="1468425"/>
            <a:ext cx="377973" cy="574250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38"/>
          <p:cNvSpPr txBox="1"/>
          <p:nvPr/>
        </p:nvSpPr>
        <p:spPr>
          <a:xfrm>
            <a:off x="3461025" y="3355075"/>
            <a:ext cx="866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Modem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28" name="Google Shape;328;p38"/>
          <p:cNvSpPr txBox="1"/>
          <p:nvPr/>
        </p:nvSpPr>
        <p:spPr>
          <a:xfrm>
            <a:off x="4257988" y="2867850"/>
            <a:ext cx="866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Router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29" name="Google Shape;329;p38"/>
          <p:cNvSpPr txBox="1"/>
          <p:nvPr/>
        </p:nvSpPr>
        <p:spPr>
          <a:xfrm>
            <a:off x="4947250" y="3369000"/>
            <a:ext cx="108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Proveedor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30" name="Google Shape;330;p38"/>
          <p:cNvSpPr txBox="1"/>
          <p:nvPr/>
        </p:nvSpPr>
        <p:spPr>
          <a:xfrm>
            <a:off x="5892588" y="2867850"/>
            <a:ext cx="866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...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9"/>
          <p:cNvSpPr txBox="1"/>
          <p:nvPr/>
        </p:nvSpPr>
        <p:spPr>
          <a:xfrm>
            <a:off x="1080000" y="9900"/>
            <a:ext cx="7020600" cy="512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2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HTTPS</a:t>
            </a:r>
            <a:endParaRPr sz="302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2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2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HTTP + TLS</a:t>
            </a:r>
            <a:endParaRPr sz="302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2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12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HyperText Transfer Protocol + Transport Layer Security</a:t>
            </a:r>
            <a:endParaRPr sz="1120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0" name="Google Shape;340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14268" y="2219400"/>
            <a:ext cx="1610374" cy="161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Google Shape;341;p40"/>
          <p:cNvPicPr preferRelativeResize="0"/>
          <p:nvPr/>
        </p:nvPicPr>
        <p:blipFill rotWithShape="1">
          <a:blip r:embed="rId4">
            <a:alphaModFix/>
          </a:blip>
          <a:srcRect b="19734" l="23894" r="24138" t="19282"/>
          <a:stretch/>
        </p:blipFill>
        <p:spPr>
          <a:xfrm>
            <a:off x="1080001" y="2219400"/>
            <a:ext cx="2025600" cy="1246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342" name="Google Shape;342;p40"/>
          <p:cNvSpPr txBox="1"/>
          <p:nvPr/>
        </p:nvSpPr>
        <p:spPr>
          <a:xfrm>
            <a:off x="1080000" y="1665300"/>
            <a:ext cx="2025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3F3F3"/>
                </a:solidFill>
              </a:rPr>
              <a:t>Identidad</a:t>
            </a:r>
            <a:endParaRPr sz="2400">
              <a:solidFill>
                <a:srgbClr val="F3F3F3"/>
              </a:solidFill>
            </a:endParaRPr>
          </a:p>
        </p:txBody>
      </p:sp>
      <p:sp>
        <p:nvSpPr>
          <p:cNvPr id="343" name="Google Shape;343;p40"/>
          <p:cNvSpPr txBox="1"/>
          <p:nvPr/>
        </p:nvSpPr>
        <p:spPr>
          <a:xfrm>
            <a:off x="5615100" y="1665300"/>
            <a:ext cx="300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3F3F3"/>
                </a:solidFill>
              </a:rPr>
              <a:t>Certificado digital</a:t>
            </a:r>
            <a:endParaRPr sz="2400">
              <a:solidFill>
                <a:srgbClr val="F3F3F3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" name="Google Shape;348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60588" y="2353575"/>
            <a:ext cx="1052774" cy="1052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" name="Google Shape;349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66805" y="2219400"/>
            <a:ext cx="1610374" cy="1610400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41"/>
          <p:cNvSpPr txBox="1"/>
          <p:nvPr/>
        </p:nvSpPr>
        <p:spPr>
          <a:xfrm>
            <a:off x="3067650" y="1665300"/>
            <a:ext cx="300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3F3F3"/>
                </a:solidFill>
              </a:rPr>
              <a:t>Certificado digital</a:t>
            </a:r>
            <a:endParaRPr sz="2400">
              <a:solidFill>
                <a:srgbClr val="F3F3F3"/>
              </a:solidFill>
            </a:endParaRPr>
          </a:p>
        </p:txBody>
      </p:sp>
      <p:sp>
        <p:nvSpPr>
          <p:cNvPr id="351" name="Google Shape;351;p41"/>
          <p:cNvSpPr txBox="1"/>
          <p:nvPr/>
        </p:nvSpPr>
        <p:spPr>
          <a:xfrm>
            <a:off x="5920275" y="1665300"/>
            <a:ext cx="2933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3F3F3"/>
                </a:solidFill>
              </a:rPr>
              <a:t>Llave pública</a:t>
            </a:r>
            <a:endParaRPr sz="2400">
              <a:solidFill>
                <a:srgbClr val="F3F3F3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s" sz="2920">
                <a:latin typeface="Montserrat"/>
                <a:ea typeface="Montserrat"/>
                <a:cs typeface="Montserrat"/>
                <a:sym typeface="Montserrat"/>
              </a:rPr>
              <a:t>HTTP</a:t>
            </a:r>
            <a:endParaRPr b="1" sz="292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1080000" y="1000075"/>
            <a:ext cx="7437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Fundamentos</a:t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1155CC"/>
              </a:solidFill>
            </a:endParaRPr>
          </a:p>
        </p:txBody>
      </p:sp>
      <p:sp>
        <p:nvSpPr>
          <p:cNvPr id="69" name="Google Shape;69;p15"/>
          <p:cNvSpPr txBox="1"/>
          <p:nvPr/>
        </p:nvSpPr>
        <p:spPr>
          <a:xfrm>
            <a:off x="6261825" y="4361450"/>
            <a:ext cx="2327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Harland Lohora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6" name="Google Shape;356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7200" y="2696475"/>
            <a:ext cx="1052774" cy="1052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" name="Google Shape;357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28393" y="909588"/>
            <a:ext cx="1610374" cy="1610400"/>
          </a:xfrm>
          <a:prstGeom prst="rect">
            <a:avLst/>
          </a:prstGeom>
          <a:noFill/>
          <a:ln>
            <a:noFill/>
          </a:ln>
        </p:spPr>
      </p:pic>
      <p:sp>
        <p:nvSpPr>
          <p:cNvPr id="358" name="Google Shape;358;p42"/>
          <p:cNvSpPr txBox="1"/>
          <p:nvPr/>
        </p:nvSpPr>
        <p:spPr>
          <a:xfrm>
            <a:off x="429225" y="3797150"/>
            <a:ext cx="300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3F3F3"/>
                </a:solidFill>
              </a:rPr>
              <a:t>Llave pública</a:t>
            </a:r>
            <a:endParaRPr sz="2400">
              <a:solidFill>
                <a:srgbClr val="F3F3F3"/>
              </a:solidFill>
            </a:endParaRPr>
          </a:p>
        </p:txBody>
      </p:sp>
      <p:sp>
        <p:nvSpPr>
          <p:cNvPr id="359" name="Google Shape;359;p42"/>
          <p:cNvSpPr txBox="1"/>
          <p:nvPr/>
        </p:nvSpPr>
        <p:spPr>
          <a:xfrm>
            <a:off x="5825025" y="3797150"/>
            <a:ext cx="2933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3F3F3"/>
                </a:solidFill>
              </a:rPr>
              <a:t>Llave privada</a:t>
            </a:r>
            <a:endParaRPr sz="2400">
              <a:solidFill>
                <a:srgbClr val="F3F3F3"/>
              </a:solidFill>
            </a:endParaRPr>
          </a:p>
        </p:txBody>
      </p:sp>
      <p:pic>
        <p:nvPicPr>
          <p:cNvPr id="360" name="Google Shape;360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01075" y="1007963"/>
            <a:ext cx="1332250" cy="1332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1" name="Google Shape;361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40813" y="2696475"/>
            <a:ext cx="1052774" cy="1052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Google Shape;366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0000" y="1867038"/>
            <a:ext cx="1409424" cy="1409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67" name="Google Shape;367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67750" y="1905613"/>
            <a:ext cx="1332250" cy="1332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68" name="Google Shape;368;p43"/>
          <p:cNvCxnSpPr/>
          <p:nvPr/>
        </p:nvCxnSpPr>
        <p:spPr>
          <a:xfrm>
            <a:off x="2489425" y="2571750"/>
            <a:ext cx="45681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9" name="Google Shape;369;p43"/>
          <p:cNvSpPr txBox="1"/>
          <p:nvPr/>
        </p:nvSpPr>
        <p:spPr>
          <a:xfrm>
            <a:off x="3277800" y="477650"/>
            <a:ext cx="2588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</a:rPr>
              <a:t>CLIENTE - SERVIDOR</a:t>
            </a:r>
            <a:endParaRPr sz="1800">
              <a:solidFill>
                <a:srgbClr val="FFFFFF"/>
              </a:solidFill>
            </a:endParaRPr>
          </a:p>
        </p:txBody>
      </p:sp>
      <p:pic>
        <p:nvPicPr>
          <p:cNvPr id="370" name="Google Shape;370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49174" y="2284615"/>
            <a:ext cx="775775" cy="57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1" name="Google Shape;371;p4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05388" y="1468425"/>
            <a:ext cx="377973" cy="57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2" name="Google Shape;372;p4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02350" y="1468425"/>
            <a:ext cx="377973" cy="57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3" name="Google Shape;373;p4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99313" y="1468425"/>
            <a:ext cx="377973" cy="57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4" name="Google Shape;374;p4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33525" y="1468425"/>
            <a:ext cx="377973" cy="574250"/>
          </a:xfrm>
          <a:prstGeom prst="rect">
            <a:avLst/>
          </a:prstGeom>
          <a:noFill/>
          <a:ln>
            <a:noFill/>
          </a:ln>
        </p:spPr>
      </p:pic>
      <p:sp>
        <p:nvSpPr>
          <p:cNvPr id="375" name="Google Shape;375;p43"/>
          <p:cNvSpPr/>
          <p:nvPr/>
        </p:nvSpPr>
        <p:spPr>
          <a:xfrm flipH="1" rot="10800000">
            <a:off x="2004025" y="3352650"/>
            <a:ext cx="3031200" cy="1169100"/>
          </a:xfrm>
          <a:prstGeom prst="wedgeRoundRectCallout">
            <a:avLst>
              <a:gd fmla="val -20833" name="adj1"/>
              <a:gd fmla="val 62500" name="adj2"/>
              <a:gd fmla="val 0" name="adj3"/>
            </a:avLst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¡</a:t>
            </a:r>
            <a:endParaRPr/>
          </a:p>
        </p:txBody>
      </p:sp>
      <p:sp>
        <p:nvSpPr>
          <p:cNvPr id="376" name="Google Shape;376;p43"/>
          <p:cNvSpPr txBox="1"/>
          <p:nvPr/>
        </p:nvSpPr>
        <p:spPr>
          <a:xfrm>
            <a:off x="1995175" y="3466950"/>
            <a:ext cx="30489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YTAlVMRYwFAYDVQQKEw1HZW9UcnVz</a:t>
            </a:r>
            <a:r>
              <a:rPr lang="es" sz="120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IIEBDCCAuygAwIBAgIDAjppMA0GCSqGSIb3DQEBBQUAMEIxCzAJBgNVBAdCBJbmMuMRswGQYDVQQDExJHZW9UcnVzdCBHbG9i</a:t>
            </a:r>
            <a:endParaRPr b="1" sz="1600">
              <a:solidFill>
                <a:srgbClr val="F3F3F3"/>
              </a:solidFill>
            </a:endParaRPr>
          </a:p>
        </p:txBody>
      </p:sp>
      <p:pic>
        <p:nvPicPr>
          <p:cNvPr id="377" name="Google Shape;377;p4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995171" y="1671593"/>
            <a:ext cx="733850" cy="73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8" name="Google Shape;378;p4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748073" y="2330999"/>
            <a:ext cx="377975" cy="3779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3" name="Google Shape;383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0000" y="1867038"/>
            <a:ext cx="1409424" cy="1409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84" name="Google Shape;384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67750" y="1905613"/>
            <a:ext cx="1332250" cy="1332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85" name="Google Shape;385;p44"/>
          <p:cNvCxnSpPr/>
          <p:nvPr/>
        </p:nvCxnSpPr>
        <p:spPr>
          <a:xfrm>
            <a:off x="2489425" y="2571750"/>
            <a:ext cx="45681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6" name="Google Shape;386;p44"/>
          <p:cNvSpPr txBox="1"/>
          <p:nvPr/>
        </p:nvSpPr>
        <p:spPr>
          <a:xfrm>
            <a:off x="3277800" y="477650"/>
            <a:ext cx="2588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</a:rPr>
              <a:t>CLIENTE - SERVIDOR</a:t>
            </a:r>
            <a:endParaRPr sz="1800">
              <a:solidFill>
                <a:srgbClr val="FFFFFF"/>
              </a:solidFill>
            </a:endParaRPr>
          </a:p>
        </p:txBody>
      </p:sp>
      <p:pic>
        <p:nvPicPr>
          <p:cNvPr id="387" name="Google Shape;387;p4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06487" y="2232865"/>
            <a:ext cx="775775" cy="57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8" name="Google Shape;388;p4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05388" y="1468425"/>
            <a:ext cx="377973" cy="57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9" name="Google Shape;389;p4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02350" y="1468425"/>
            <a:ext cx="377973" cy="57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0" name="Google Shape;390;p4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99313" y="1468425"/>
            <a:ext cx="377973" cy="57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1" name="Google Shape;391;p4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33525" y="1468425"/>
            <a:ext cx="377973" cy="574250"/>
          </a:xfrm>
          <a:prstGeom prst="rect">
            <a:avLst/>
          </a:prstGeom>
          <a:noFill/>
          <a:ln>
            <a:noFill/>
          </a:ln>
        </p:spPr>
      </p:pic>
      <p:sp>
        <p:nvSpPr>
          <p:cNvPr id="392" name="Google Shape;392;p44"/>
          <p:cNvSpPr/>
          <p:nvPr/>
        </p:nvSpPr>
        <p:spPr>
          <a:xfrm flipH="1" rot="10800000">
            <a:off x="3056400" y="3377475"/>
            <a:ext cx="3031200" cy="1169100"/>
          </a:xfrm>
          <a:prstGeom prst="wedgeRoundRectCallout">
            <a:avLst>
              <a:gd fmla="val -20833" name="adj1"/>
              <a:gd fmla="val 62500" name="adj2"/>
              <a:gd fmla="val 0" name="adj3"/>
            </a:avLst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¡</a:t>
            </a:r>
            <a:endParaRPr/>
          </a:p>
        </p:txBody>
      </p:sp>
      <p:sp>
        <p:nvSpPr>
          <p:cNvPr id="393" name="Google Shape;393;p44"/>
          <p:cNvSpPr txBox="1"/>
          <p:nvPr/>
        </p:nvSpPr>
        <p:spPr>
          <a:xfrm>
            <a:off x="3114225" y="3438375"/>
            <a:ext cx="30489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YTAlVMRYwFAYDVQQKEw1HZW9UcnVzIIEBDCCAuygAwIBAgIDAjppMA0GCSqGSIb3DQEBBQUAMEIxCzAJBgNVBAdCBJbmMuMRswGQYDVQQDExJHZW9UcnVzdCBHbG9i</a:t>
            </a:r>
            <a:endParaRPr b="1" sz="1600">
              <a:solidFill>
                <a:srgbClr val="F3F3F3"/>
              </a:solidFill>
            </a:endParaRPr>
          </a:p>
        </p:txBody>
      </p:sp>
      <p:pic>
        <p:nvPicPr>
          <p:cNvPr id="394" name="Google Shape;394;p4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995171" y="1671593"/>
            <a:ext cx="733850" cy="73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5" name="Google Shape;395;p4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705373" y="2330999"/>
            <a:ext cx="377975" cy="3779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0" name="Google Shape;400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0000" y="1867038"/>
            <a:ext cx="1409424" cy="1409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01" name="Google Shape;401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67750" y="1905613"/>
            <a:ext cx="1332250" cy="1332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02" name="Google Shape;402;p45"/>
          <p:cNvCxnSpPr/>
          <p:nvPr/>
        </p:nvCxnSpPr>
        <p:spPr>
          <a:xfrm>
            <a:off x="2489425" y="2571750"/>
            <a:ext cx="45681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3" name="Google Shape;403;p45"/>
          <p:cNvSpPr txBox="1"/>
          <p:nvPr/>
        </p:nvSpPr>
        <p:spPr>
          <a:xfrm>
            <a:off x="3277800" y="477650"/>
            <a:ext cx="2588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</a:rPr>
              <a:t>CLIENTE - SERVIDOR</a:t>
            </a:r>
            <a:endParaRPr sz="1800">
              <a:solidFill>
                <a:srgbClr val="FFFFFF"/>
              </a:solidFill>
            </a:endParaRPr>
          </a:p>
        </p:txBody>
      </p:sp>
      <p:pic>
        <p:nvPicPr>
          <p:cNvPr id="404" name="Google Shape;404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03449" y="2284615"/>
            <a:ext cx="775775" cy="57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5" name="Google Shape;405;p4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05388" y="1468425"/>
            <a:ext cx="377973" cy="57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6" name="Google Shape;406;p4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02350" y="1468425"/>
            <a:ext cx="377973" cy="57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7" name="Google Shape;407;p4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99313" y="1468425"/>
            <a:ext cx="377973" cy="57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8" name="Google Shape;408;p4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33525" y="1468425"/>
            <a:ext cx="377973" cy="574250"/>
          </a:xfrm>
          <a:prstGeom prst="rect">
            <a:avLst/>
          </a:prstGeom>
          <a:noFill/>
          <a:ln>
            <a:noFill/>
          </a:ln>
        </p:spPr>
      </p:pic>
      <p:sp>
        <p:nvSpPr>
          <p:cNvPr id="409" name="Google Shape;409;p45"/>
          <p:cNvSpPr/>
          <p:nvPr/>
        </p:nvSpPr>
        <p:spPr>
          <a:xfrm rot="10800000">
            <a:off x="2566000" y="3276450"/>
            <a:ext cx="3031200" cy="1169100"/>
          </a:xfrm>
          <a:prstGeom prst="wedgeRoundRectCallout">
            <a:avLst>
              <a:gd fmla="val -20833" name="adj1"/>
              <a:gd fmla="val 62500" name="adj2"/>
              <a:gd fmla="val 0" name="adj3"/>
            </a:avLst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¡</a:t>
            </a:r>
            <a:endParaRPr/>
          </a:p>
        </p:txBody>
      </p:sp>
      <p:sp>
        <p:nvSpPr>
          <p:cNvPr id="410" name="Google Shape;410;p45"/>
          <p:cNvSpPr txBox="1"/>
          <p:nvPr/>
        </p:nvSpPr>
        <p:spPr>
          <a:xfrm>
            <a:off x="2557150" y="3384975"/>
            <a:ext cx="30489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YTAlVMRYwFAYDVQQKEw1HZW9UcnVzIIEBDCCAuygAwIBAgIDAjppMA0GCSqGSIb3DQEBBQUAMEIxCzAJBgNVBAdCBJbmMuMRswGQYDVQQDExJHZW9UcnVzdCBHbG9i</a:t>
            </a:r>
            <a:endParaRPr b="1" sz="1600">
              <a:solidFill>
                <a:srgbClr val="F3F3F3"/>
              </a:solidFill>
            </a:endParaRPr>
          </a:p>
        </p:txBody>
      </p:sp>
      <p:pic>
        <p:nvPicPr>
          <p:cNvPr id="411" name="Google Shape;411;p4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995171" y="1671593"/>
            <a:ext cx="733850" cy="73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2" name="Google Shape;412;p4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502348" y="2330999"/>
            <a:ext cx="377975" cy="3779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7" name="Google Shape;417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0000" y="1867038"/>
            <a:ext cx="1409424" cy="1409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18" name="Google Shape;418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67750" y="1905613"/>
            <a:ext cx="1332250" cy="1332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19" name="Google Shape;419;p46"/>
          <p:cNvCxnSpPr/>
          <p:nvPr/>
        </p:nvCxnSpPr>
        <p:spPr>
          <a:xfrm>
            <a:off x="2489425" y="2571750"/>
            <a:ext cx="45681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0" name="Google Shape;420;p46"/>
          <p:cNvSpPr txBox="1"/>
          <p:nvPr/>
        </p:nvSpPr>
        <p:spPr>
          <a:xfrm>
            <a:off x="3277800" y="477650"/>
            <a:ext cx="2588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</a:rPr>
              <a:t>CLIENTE - SERVIDOR</a:t>
            </a:r>
            <a:endParaRPr sz="1800">
              <a:solidFill>
                <a:srgbClr val="FFFFFF"/>
              </a:solidFill>
            </a:endParaRPr>
          </a:p>
        </p:txBody>
      </p:sp>
      <p:pic>
        <p:nvPicPr>
          <p:cNvPr id="421" name="Google Shape;421;p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00412" y="2284615"/>
            <a:ext cx="775775" cy="57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2" name="Google Shape;422;p4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05388" y="1468425"/>
            <a:ext cx="377973" cy="57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3" name="Google Shape;423;p4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02350" y="1468425"/>
            <a:ext cx="377973" cy="57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4" name="Google Shape;424;p4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99313" y="1468425"/>
            <a:ext cx="377973" cy="57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5" name="Google Shape;425;p4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33525" y="1468425"/>
            <a:ext cx="377973" cy="574250"/>
          </a:xfrm>
          <a:prstGeom prst="rect">
            <a:avLst/>
          </a:prstGeom>
          <a:noFill/>
          <a:ln>
            <a:noFill/>
          </a:ln>
        </p:spPr>
      </p:pic>
      <p:sp>
        <p:nvSpPr>
          <p:cNvPr id="426" name="Google Shape;426;p46"/>
          <p:cNvSpPr/>
          <p:nvPr/>
        </p:nvSpPr>
        <p:spPr>
          <a:xfrm rot="10800000">
            <a:off x="3380300" y="3276450"/>
            <a:ext cx="3031200" cy="1169100"/>
          </a:xfrm>
          <a:prstGeom prst="wedgeRoundRectCallout">
            <a:avLst>
              <a:gd fmla="val -20833" name="adj1"/>
              <a:gd fmla="val 62500" name="adj2"/>
              <a:gd fmla="val 0" name="adj3"/>
            </a:avLst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¡</a:t>
            </a:r>
            <a:endParaRPr/>
          </a:p>
        </p:txBody>
      </p:sp>
      <p:sp>
        <p:nvSpPr>
          <p:cNvPr id="427" name="Google Shape;427;p46"/>
          <p:cNvSpPr txBox="1"/>
          <p:nvPr/>
        </p:nvSpPr>
        <p:spPr>
          <a:xfrm>
            <a:off x="3371450" y="3337350"/>
            <a:ext cx="30489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YTAlVMRYwFAYDVQQKEw1HZW9UcnVzIIEBDCCAuygAwIBAgIDAjppMA0GCSqGSIb3DQEBBQUAMEIxCzAJBgNVBAdCBJbmMuMRswGQYDVQQDExJHZW9UcnVzdCBHbG9i</a:t>
            </a:r>
            <a:endParaRPr b="1" sz="1600">
              <a:solidFill>
                <a:srgbClr val="F3F3F3"/>
              </a:solidFill>
            </a:endParaRPr>
          </a:p>
        </p:txBody>
      </p:sp>
      <p:pic>
        <p:nvPicPr>
          <p:cNvPr id="428" name="Google Shape;428;p4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995171" y="1671593"/>
            <a:ext cx="733850" cy="73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9" name="Google Shape;429;p4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299298" y="2382749"/>
            <a:ext cx="377975" cy="3779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4" name="Google Shape;434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0000" y="1867038"/>
            <a:ext cx="1409424" cy="1409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35" name="Google Shape;435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67750" y="1905613"/>
            <a:ext cx="1332250" cy="1332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36" name="Google Shape;436;p47"/>
          <p:cNvCxnSpPr/>
          <p:nvPr/>
        </p:nvCxnSpPr>
        <p:spPr>
          <a:xfrm>
            <a:off x="2489425" y="2571750"/>
            <a:ext cx="45681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37" name="Google Shape;437;p47"/>
          <p:cNvSpPr txBox="1"/>
          <p:nvPr/>
        </p:nvSpPr>
        <p:spPr>
          <a:xfrm>
            <a:off x="3277800" y="477650"/>
            <a:ext cx="2588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</a:rPr>
              <a:t>CLIENTE - SERVIDOR</a:t>
            </a:r>
            <a:endParaRPr sz="1800">
              <a:solidFill>
                <a:srgbClr val="FFFFFF"/>
              </a:solidFill>
            </a:endParaRPr>
          </a:p>
        </p:txBody>
      </p:sp>
      <p:pic>
        <p:nvPicPr>
          <p:cNvPr id="438" name="Google Shape;438;p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34637" y="2284615"/>
            <a:ext cx="775775" cy="57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9" name="Google Shape;439;p4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05388" y="1468425"/>
            <a:ext cx="377973" cy="57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0" name="Google Shape;440;p4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02350" y="1468425"/>
            <a:ext cx="377973" cy="57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1" name="Google Shape;441;p4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99313" y="1468425"/>
            <a:ext cx="377973" cy="57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2" name="Google Shape;442;p4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33525" y="1468425"/>
            <a:ext cx="377973" cy="574250"/>
          </a:xfrm>
          <a:prstGeom prst="rect">
            <a:avLst/>
          </a:prstGeom>
          <a:noFill/>
          <a:ln>
            <a:noFill/>
          </a:ln>
        </p:spPr>
      </p:pic>
      <p:sp>
        <p:nvSpPr>
          <p:cNvPr id="443" name="Google Shape;443;p47"/>
          <p:cNvSpPr/>
          <p:nvPr/>
        </p:nvSpPr>
        <p:spPr>
          <a:xfrm rot="10800000">
            <a:off x="4066100" y="3276450"/>
            <a:ext cx="3031200" cy="1169100"/>
          </a:xfrm>
          <a:prstGeom prst="wedgeRoundRectCallout">
            <a:avLst>
              <a:gd fmla="val -20833" name="adj1"/>
              <a:gd fmla="val 62500" name="adj2"/>
              <a:gd fmla="val 0" name="adj3"/>
            </a:avLst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¡</a:t>
            </a:r>
            <a:endParaRPr/>
          </a:p>
        </p:txBody>
      </p:sp>
      <p:sp>
        <p:nvSpPr>
          <p:cNvPr id="444" name="Google Shape;444;p47"/>
          <p:cNvSpPr txBox="1"/>
          <p:nvPr/>
        </p:nvSpPr>
        <p:spPr>
          <a:xfrm>
            <a:off x="4057250" y="3337350"/>
            <a:ext cx="30489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YTAlVMRYwFAYDVQQKEw1HZW9UcnVzIIEBDCCAuygAwIBAgIDAjppMA0GCSqGSIb3DQEBBQUAMEIxCzAJBgNVBAdCBJbmMuMRswGQYDVQQDExJHZW9UcnVzdCBHbG9i</a:t>
            </a:r>
            <a:endParaRPr b="1" sz="1600">
              <a:solidFill>
                <a:srgbClr val="F3F3F3"/>
              </a:solidFill>
            </a:endParaRPr>
          </a:p>
        </p:txBody>
      </p:sp>
      <p:pic>
        <p:nvPicPr>
          <p:cNvPr id="445" name="Google Shape;445;p4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995171" y="1671593"/>
            <a:ext cx="733850" cy="73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6" name="Google Shape;446;p4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033523" y="2382749"/>
            <a:ext cx="377975" cy="3779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1" name="Google Shape;451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0000" y="1867038"/>
            <a:ext cx="1409424" cy="1409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52" name="Google Shape;452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67750" y="1905613"/>
            <a:ext cx="1332250" cy="1332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53" name="Google Shape;453;p48"/>
          <p:cNvCxnSpPr/>
          <p:nvPr/>
        </p:nvCxnSpPr>
        <p:spPr>
          <a:xfrm>
            <a:off x="2489425" y="2571750"/>
            <a:ext cx="45681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4" name="Google Shape;454;p48"/>
          <p:cNvSpPr txBox="1"/>
          <p:nvPr/>
        </p:nvSpPr>
        <p:spPr>
          <a:xfrm>
            <a:off x="3277800" y="477650"/>
            <a:ext cx="2588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</a:rPr>
              <a:t>CLIENTE - SERVIDOR</a:t>
            </a:r>
            <a:endParaRPr sz="1800">
              <a:solidFill>
                <a:srgbClr val="FFFFFF"/>
              </a:solidFill>
            </a:endParaRPr>
          </a:p>
        </p:txBody>
      </p:sp>
      <p:pic>
        <p:nvPicPr>
          <p:cNvPr id="455" name="Google Shape;455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44612" y="2284615"/>
            <a:ext cx="775775" cy="57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6" name="Google Shape;456;p4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05388" y="1468425"/>
            <a:ext cx="377973" cy="57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7" name="Google Shape;457;p4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02350" y="1468425"/>
            <a:ext cx="377973" cy="57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8" name="Google Shape;458;p4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99313" y="1468425"/>
            <a:ext cx="377973" cy="57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9" name="Google Shape;459;p4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33525" y="1468425"/>
            <a:ext cx="377973" cy="574250"/>
          </a:xfrm>
          <a:prstGeom prst="rect">
            <a:avLst/>
          </a:prstGeom>
          <a:noFill/>
          <a:ln>
            <a:noFill/>
          </a:ln>
        </p:spPr>
      </p:pic>
      <p:sp>
        <p:nvSpPr>
          <p:cNvPr id="460" name="Google Shape;460;p48"/>
          <p:cNvSpPr/>
          <p:nvPr/>
        </p:nvSpPr>
        <p:spPr>
          <a:xfrm rot="10800000">
            <a:off x="4742388" y="3322200"/>
            <a:ext cx="3031200" cy="1169100"/>
          </a:xfrm>
          <a:prstGeom prst="wedgeRoundRectCallout">
            <a:avLst>
              <a:gd fmla="val -20833" name="adj1"/>
              <a:gd fmla="val 62500" name="adj2"/>
              <a:gd fmla="val 0" name="adj3"/>
            </a:avLst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¡</a:t>
            </a:r>
            <a:endParaRPr/>
          </a:p>
        </p:txBody>
      </p:sp>
      <p:sp>
        <p:nvSpPr>
          <p:cNvPr id="461" name="Google Shape;461;p48"/>
          <p:cNvSpPr txBox="1"/>
          <p:nvPr/>
        </p:nvSpPr>
        <p:spPr>
          <a:xfrm>
            <a:off x="4783113" y="3383100"/>
            <a:ext cx="30489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YTAlVMRYwFAYDVQQKEw1HZW9UcnVzIIEBDCCAuygAwIBAgIDAjppMA0GCSqGSIb3DQEBBQUAMEIxCzAJBgNVBAdCBJbmMuMRswGQYDVQQDExJHZW9UcnVzdCBHbG9i</a:t>
            </a:r>
            <a:endParaRPr b="1" sz="1600">
              <a:solidFill>
                <a:srgbClr val="F3F3F3"/>
              </a:solidFill>
            </a:endParaRPr>
          </a:p>
        </p:txBody>
      </p:sp>
      <p:pic>
        <p:nvPicPr>
          <p:cNvPr id="462" name="Google Shape;462;p4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995171" y="1671593"/>
            <a:ext cx="733850" cy="73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3" name="Google Shape;463;p4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643498" y="2330999"/>
            <a:ext cx="377975" cy="377996"/>
          </a:xfrm>
          <a:prstGeom prst="rect">
            <a:avLst/>
          </a:prstGeom>
          <a:noFill/>
          <a:ln>
            <a:noFill/>
          </a:ln>
        </p:spPr>
      </p:pic>
      <p:pic>
        <p:nvPicPr>
          <p:cNvPr id="464" name="Google Shape;464;p4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767749" y="2134500"/>
            <a:ext cx="526876" cy="526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500"/>
                                        <p:tgtEl>
                                          <p:spTgt spid="4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9" name="Google Shape;469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0000" y="1867038"/>
            <a:ext cx="1409424" cy="1409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70" name="Google Shape;470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67750" y="1905613"/>
            <a:ext cx="1332250" cy="1332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71" name="Google Shape;471;p49"/>
          <p:cNvCxnSpPr/>
          <p:nvPr/>
        </p:nvCxnSpPr>
        <p:spPr>
          <a:xfrm>
            <a:off x="2489425" y="2571750"/>
            <a:ext cx="45681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72" name="Google Shape;472;p49"/>
          <p:cNvSpPr txBox="1"/>
          <p:nvPr/>
        </p:nvSpPr>
        <p:spPr>
          <a:xfrm>
            <a:off x="3277800" y="477650"/>
            <a:ext cx="2588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</a:rPr>
              <a:t>CLIENTE - SERVIDOR</a:t>
            </a:r>
            <a:endParaRPr sz="1800">
              <a:solidFill>
                <a:srgbClr val="FFFFFF"/>
              </a:solidFill>
            </a:endParaRPr>
          </a:p>
        </p:txBody>
      </p:sp>
      <p:pic>
        <p:nvPicPr>
          <p:cNvPr id="473" name="Google Shape;473;p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43087" y="2284615"/>
            <a:ext cx="775775" cy="57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4" name="Google Shape;474;p4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05388" y="1468425"/>
            <a:ext cx="377973" cy="57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5" name="Google Shape;475;p4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02350" y="1468425"/>
            <a:ext cx="377973" cy="57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6" name="Google Shape;476;p4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99313" y="1468425"/>
            <a:ext cx="377973" cy="57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7" name="Google Shape;477;p4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33525" y="1468425"/>
            <a:ext cx="377973" cy="574250"/>
          </a:xfrm>
          <a:prstGeom prst="rect">
            <a:avLst/>
          </a:prstGeom>
          <a:noFill/>
          <a:ln>
            <a:noFill/>
          </a:ln>
        </p:spPr>
      </p:pic>
      <p:sp>
        <p:nvSpPr>
          <p:cNvPr id="478" name="Google Shape;478;p49"/>
          <p:cNvSpPr/>
          <p:nvPr/>
        </p:nvSpPr>
        <p:spPr>
          <a:xfrm rot="10800000">
            <a:off x="4751900" y="3333600"/>
            <a:ext cx="3031200" cy="1169100"/>
          </a:xfrm>
          <a:prstGeom prst="wedgeRoundRectCallout">
            <a:avLst>
              <a:gd fmla="val -20833" name="adj1"/>
              <a:gd fmla="val 62500" name="adj2"/>
              <a:gd fmla="val 0" name="adj3"/>
            </a:avLst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79" name="Google Shape;479;p4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995171" y="1671593"/>
            <a:ext cx="733850" cy="73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0" name="Google Shape;480;p4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641973" y="2330999"/>
            <a:ext cx="377975" cy="377996"/>
          </a:xfrm>
          <a:prstGeom prst="rect">
            <a:avLst/>
          </a:prstGeom>
          <a:noFill/>
          <a:ln>
            <a:noFill/>
          </a:ln>
        </p:spPr>
      </p:pic>
      <p:sp>
        <p:nvSpPr>
          <p:cNvPr id="481" name="Google Shape;481;p49"/>
          <p:cNvSpPr txBox="1"/>
          <p:nvPr/>
        </p:nvSpPr>
        <p:spPr>
          <a:xfrm>
            <a:off x="4867700" y="3625650"/>
            <a:ext cx="2799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>
                <a:solidFill>
                  <a:srgbClr val="FFFFFF"/>
                </a:solidFill>
              </a:rPr>
              <a:t>Email</a:t>
            </a:r>
            <a:r>
              <a:rPr lang="es" sz="1300">
                <a:solidFill>
                  <a:srgbClr val="FFFFFF"/>
                </a:solidFill>
              </a:rPr>
              <a:t>: </a:t>
            </a:r>
            <a:r>
              <a:rPr lang="es" sz="1300">
                <a:solidFill>
                  <a:srgbClr val="FFFFFF"/>
                </a:solidFill>
                <a:uFill>
                  <a:noFill/>
                </a:uFill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usuario@aluracursos.com</a:t>
            </a:r>
            <a:endParaRPr sz="13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>
                <a:solidFill>
                  <a:srgbClr val="FFFFFF"/>
                </a:solidFill>
              </a:rPr>
              <a:t>Contraseña</a:t>
            </a:r>
            <a:r>
              <a:rPr lang="es" sz="1300">
                <a:solidFill>
                  <a:srgbClr val="FFFFFF"/>
                </a:solidFill>
              </a:rPr>
              <a:t>: superContraseña</a:t>
            </a:r>
            <a:endParaRPr sz="1300">
              <a:solidFill>
                <a:srgbClr val="FFFFFF"/>
              </a:solidFill>
            </a:endParaRPr>
          </a:p>
        </p:txBody>
      </p:sp>
      <p:pic>
        <p:nvPicPr>
          <p:cNvPr id="482" name="Google Shape;482;p49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767749" y="2134500"/>
            <a:ext cx="526876" cy="526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50"/>
          <p:cNvSpPr txBox="1"/>
          <p:nvPr/>
        </p:nvSpPr>
        <p:spPr>
          <a:xfrm>
            <a:off x="1080000" y="9900"/>
            <a:ext cx="7020600" cy="512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2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HTTPS</a:t>
            </a:r>
            <a:endParaRPr sz="302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2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8227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20"/>
              <a:buFont typeface="Montserrat"/>
              <a:buChar char="-"/>
            </a:pPr>
            <a:r>
              <a:rPr lang="es" sz="242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Web segura</a:t>
            </a:r>
            <a:endParaRPr sz="242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8227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20"/>
              <a:buFont typeface="Montserrat"/>
              <a:buChar char="-"/>
            </a:pPr>
            <a:r>
              <a:rPr lang="es" sz="242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Certificado digital (identidad)</a:t>
            </a:r>
            <a:endParaRPr sz="242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8227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20"/>
              <a:buFont typeface="Montserrat"/>
              <a:buChar char="-"/>
            </a:pPr>
            <a:r>
              <a:rPr lang="es" sz="242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Llaves (pública y privada)</a:t>
            </a:r>
            <a:endParaRPr sz="242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20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2" name="Google Shape;492;p51"/>
          <p:cNvCxnSpPr/>
          <p:nvPr/>
        </p:nvCxnSpPr>
        <p:spPr>
          <a:xfrm>
            <a:off x="1079350" y="5400"/>
            <a:ext cx="0" cy="51237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93" name="Google Shape;493;p51"/>
          <p:cNvSpPr txBox="1"/>
          <p:nvPr/>
        </p:nvSpPr>
        <p:spPr>
          <a:xfrm>
            <a:off x="1079350" y="-14400"/>
            <a:ext cx="70206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2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HTTP </a:t>
            </a:r>
            <a:endParaRPr sz="302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2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Dominios web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94" name="Google Shape;494;p51"/>
          <p:cNvCxnSpPr/>
          <p:nvPr/>
        </p:nvCxnSpPr>
        <p:spPr>
          <a:xfrm>
            <a:off x="3110800" y="2568000"/>
            <a:ext cx="2957700" cy="75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s" sz="2920">
                <a:latin typeface="Montserrat"/>
                <a:ea typeface="Montserrat"/>
                <a:cs typeface="Montserrat"/>
                <a:sym typeface="Montserrat"/>
              </a:rPr>
              <a:t>HTTP</a:t>
            </a:r>
            <a:endParaRPr b="1" sz="292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1080000" y="1000075"/>
            <a:ext cx="7437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Fundamentos</a:t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HTTPS - La web segura</a:t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1155CC"/>
              </a:solidFill>
            </a:endParaRPr>
          </a:p>
        </p:txBody>
      </p:sp>
      <p:sp>
        <p:nvSpPr>
          <p:cNvPr id="76" name="Google Shape;76;p16"/>
          <p:cNvSpPr txBox="1"/>
          <p:nvPr/>
        </p:nvSpPr>
        <p:spPr>
          <a:xfrm>
            <a:off x="6261825" y="4361450"/>
            <a:ext cx="2327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Harland Lohora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52"/>
          <p:cNvSpPr txBox="1"/>
          <p:nvPr>
            <p:ph type="title"/>
          </p:nvPr>
        </p:nvSpPr>
        <p:spPr>
          <a:xfrm>
            <a:off x="1080000" y="445025"/>
            <a:ext cx="775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DOMINIOS WEB</a:t>
            </a:r>
            <a:endParaRPr/>
          </a:p>
        </p:txBody>
      </p:sp>
      <p:sp>
        <p:nvSpPr>
          <p:cNvPr id="500" name="Google Shape;500;p52"/>
          <p:cNvSpPr txBox="1"/>
          <p:nvPr>
            <p:ph idx="1" type="body"/>
          </p:nvPr>
        </p:nvSpPr>
        <p:spPr>
          <a:xfrm>
            <a:off x="1080000" y="1152475"/>
            <a:ext cx="7020000" cy="263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s" sz="2400">
                <a:solidFill>
                  <a:srgbClr val="FF9900"/>
                </a:solidFill>
              </a:rPr>
              <a:t>https://www.aluracursos.com</a:t>
            </a:r>
            <a:endParaRPr sz="2800">
              <a:solidFill>
                <a:srgbClr val="FF9900"/>
              </a:solidFill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53"/>
          <p:cNvSpPr/>
          <p:nvPr/>
        </p:nvSpPr>
        <p:spPr>
          <a:xfrm>
            <a:off x="2620150" y="2259750"/>
            <a:ext cx="714600" cy="520500"/>
          </a:xfrm>
          <a:prstGeom prst="wedgeRoundRectCallout">
            <a:avLst>
              <a:gd fmla="val -20833" name="adj1"/>
              <a:gd fmla="val 62500" name="adj2"/>
              <a:gd fmla="val 0" name="adj3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" name="Google Shape;506;p53"/>
          <p:cNvSpPr txBox="1"/>
          <p:nvPr>
            <p:ph idx="1" type="body"/>
          </p:nvPr>
        </p:nvSpPr>
        <p:spPr>
          <a:xfrm>
            <a:off x="1080000" y="1152475"/>
            <a:ext cx="7020000" cy="263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s" sz="2400">
                <a:solidFill>
                  <a:srgbClr val="FF9900"/>
                </a:solidFill>
              </a:rPr>
              <a:t>https://www.aluracursos.com</a:t>
            </a:r>
            <a:endParaRPr sz="2800">
              <a:solidFill>
                <a:srgbClr val="FF9900"/>
              </a:solidFill>
            </a:endParaRPr>
          </a:p>
        </p:txBody>
      </p:sp>
      <p:sp>
        <p:nvSpPr>
          <p:cNvPr id="507" name="Google Shape;507;p53"/>
          <p:cNvSpPr txBox="1"/>
          <p:nvPr>
            <p:ph type="title"/>
          </p:nvPr>
        </p:nvSpPr>
        <p:spPr>
          <a:xfrm>
            <a:off x="1080000" y="445025"/>
            <a:ext cx="775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DOMINIOS</a:t>
            </a:r>
            <a:r>
              <a:rPr lang="es"/>
              <a:t> WEB</a:t>
            </a:r>
            <a:endParaRPr/>
          </a:p>
        </p:txBody>
      </p:sp>
      <p:sp>
        <p:nvSpPr>
          <p:cNvPr id="508" name="Google Shape;508;p53"/>
          <p:cNvSpPr txBox="1"/>
          <p:nvPr/>
        </p:nvSpPr>
        <p:spPr>
          <a:xfrm>
            <a:off x="2074675" y="2769925"/>
            <a:ext cx="150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EFEFEF"/>
                </a:solidFill>
              </a:rPr>
              <a:t>Protocolo</a:t>
            </a:r>
            <a:endParaRPr>
              <a:solidFill>
                <a:srgbClr val="EFEFEF"/>
              </a:solidFill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54"/>
          <p:cNvSpPr/>
          <p:nvPr/>
        </p:nvSpPr>
        <p:spPr>
          <a:xfrm>
            <a:off x="3538875" y="2259750"/>
            <a:ext cx="707100" cy="520500"/>
          </a:xfrm>
          <a:prstGeom prst="wedgeRoundRectCallout">
            <a:avLst>
              <a:gd fmla="val -20833" name="adj1"/>
              <a:gd fmla="val 62500" name="adj2"/>
              <a:gd fmla="val 0" name="adj3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" name="Google Shape;514;p54"/>
          <p:cNvSpPr txBox="1"/>
          <p:nvPr>
            <p:ph idx="1" type="body"/>
          </p:nvPr>
        </p:nvSpPr>
        <p:spPr>
          <a:xfrm>
            <a:off x="1080000" y="1152475"/>
            <a:ext cx="7020000" cy="263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s" sz="2400">
                <a:solidFill>
                  <a:srgbClr val="FF9900"/>
                </a:solidFill>
              </a:rPr>
              <a:t>https://www.aluracursos.com</a:t>
            </a:r>
            <a:endParaRPr sz="2800">
              <a:solidFill>
                <a:srgbClr val="FF9900"/>
              </a:solidFill>
            </a:endParaRPr>
          </a:p>
        </p:txBody>
      </p:sp>
      <p:sp>
        <p:nvSpPr>
          <p:cNvPr id="515" name="Google Shape;515;p54"/>
          <p:cNvSpPr txBox="1"/>
          <p:nvPr>
            <p:ph type="title"/>
          </p:nvPr>
        </p:nvSpPr>
        <p:spPr>
          <a:xfrm>
            <a:off x="1080000" y="445025"/>
            <a:ext cx="775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DOMINIOS</a:t>
            </a:r>
            <a:r>
              <a:rPr lang="es"/>
              <a:t> WEB</a:t>
            </a:r>
            <a:endParaRPr/>
          </a:p>
        </p:txBody>
      </p:sp>
      <p:sp>
        <p:nvSpPr>
          <p:cNvPr id="516" name="Google Shape;516;p54"/>
          <p:cNvSpPr txBox="1"/>
          <p:nvPr/>
        </p:nvSpPr>
        <p:spPr>
          <a:xfrm>
            <a:off x="2786650" y="2828250"/>
            <a:ext cx="1878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EFEFEF"/>
                </a:solidFill>
              </a:rPr>
              <a:t>Subdominio</a:t>
            </a:r>
            <a:endParaRPr>
              <a:solidFill>
                <a:srgbClr val="EFEFEF"/>
              </a:solidFill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55"/>
          <p:cNvSpPr/>
          <p:nvPr/>
        </p:nvSpPr>
        <p:spPr>
          <a:xfrm>
            <a:off x="4289575" y="2259750"/>
            <a:ext cx="2269800" cy="520500"/>
          </a:xfrm>
          <a:prstGeom prst="wedgeRoundRectCallout">
            <a:avLst>
              <a:gd fmla="val -20833" name="adj1"/>
              <a:gd fmla="val 62500" name="adj2"/>
              <a:gd fmla="val 0" name="adj3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" name="Google Shape;522;p55"/>
          <p:cNvSpPr txBox="1"/>
          <p:nvPr>
            <p:ph idx="1" type="body"/>
          </p:nvPr>
        </p:nvSpPr>
        <p:spPr>
          <a:xfrm>
            <a:off x="1080000" y="1152475"/>
            <a:ext cx="7020000" cy="263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s" sz="2400">
                <a:solidFill>
                  <a:srgbClr val="FF9900"/>
                </a:solidFill>
              </a:rPr>
              <a:t>https://www.aluracursos.com</a:t>
            </a:r>
            <a:endParaRPr sz="2800">
              <a:solidFill>
                <a:srgbClr val="FF9900"/>
              </a:solidFill>
            </a:endParaRPr>
          </a:p>
        </p:txBody>
      </p:sp>
      <p:sp>
        <p:nvSpPr>
          <p:cNvPr id="523" name="Google Shape;523;p55"/>
          <p:cNvSpPr txBox="1"/>
          <p:nvPr>
            <p:ph type="title"/>
          </p:nvPr>
        </p:nvSpPr>
        <p:spPr>
          <a:xfrm>
            <a:off x="1080000" y="445025"/>
            <a:ext cx="775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DOMINIOS</a:t>
            </a:r>
            <a:r>
              <a:rPr lang="es"/>
              <a:t> WEB</a:t>
            </a:r>
            <a:endParaRPr/>
          </a:p>
        </p:txBody>
      </p:sp>
      <p:sp>
        <p:nvSpPr>
          <p:cNvPr id="524" name="Google Shape;524;p55"/>
          <p:cNvSpPr txBox="1"/>
          <p:nvPr/>
        </p:nvSpPr>
        <p:spPr>
          <a:xfrm>
            <a:off x="4357250" y="2826575"/>
            <a:ext cx="1878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EFEFEF"/>
                </a:solidFill>
              </a:rPr>
              <a:t>Nombre del dominio</a:t>
            </a:r>
            <a:endParaRPr>
              <a:solidFill>
                <a:srgbClr val="EFEFEF"/>
              </a:solidFill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56"/>
          <p:cNvSpPr/>
          <p:nvPr/>
        </p:nvSpPr>
        <p:spPr>
          <a:xfrm>
            <a:off x="5966425" y="2259750"/>
            <a:ext cx="593100" cy="520500"/>
          </a:xfrm>
          <a:prstGeom prst="wedgeRoundRectCallout">
            <a:avLst>
              <a:gd fmla="val -20833" name="adj1"/>
              <a:gd fmla="val 62500" name="adj2"/>
              <a:gd fmla="val 0" name="adj3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0" name="Google Shape;530;p56"/>
          <p:cNvSpPr txBox="1"/>
          <p:nvPr>
            <p:ph idx="1" type="body"/>
          </p:nvPr>
        </p:nvSpPr>
        <p:spPr>
          <a:xfrm>
            <a:off x="1080000" y="1152475"/>
            <a:ext cx="7020000" cy="263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s" sz="2400">
                <a:solidFill>
                  <a:srgbClr val="FF9900"/>
                </a:solidFill>
              </a:rPr>
              <a:t>https://www.aluracursos.com</a:t>
            </a:r>
            <a:endParaRPr sz="2800">
              <a:solidFill>
                <a:srgbClr val="FF9900"/>
              </a:solidFill>
            </a:endParaRPr>
          </a:p>
        </p:txBody>
      </p:sp>
      <p:sp>
        <p:nvSpPr>
          <p:cNvPr id="531" name="Google Shape;531;p56"/>
          <p:cNvSpPr txBox="1"/>
          <p:nvPr>
            <p:ph type="title"/>
          </p:nvPr>
        </p:nvSpPr>
        <p:spPr>
          <a:xfrm>
            <a:off x="1080000" y="445025"/>
            <a:ext cx="775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DOMINIOS</a:t>
            </a:r>
            <a:r>
              <a:rPr lang="es"/>
              <a:t> WEB</a:t>
            </a:r>
            <a:endParaRPr/>
          </a:p>
        </p:txBody>
      </p:sp>
      <p:sp>
        <p:nvSpPr>
          <p:cNvPr id="532" name="Google Shape;532;p56"/>
          <p:cNvSpPr txBox="1"/>
          <p:nvPr/>
        </p:nvSpPr>
        <p:spPr>
          <a:xfrm>
            <a:off x="5222075" y="2817325"/>
            <a:ext cx="1878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EFEFEF"/>
                </a:solidFill>
              </a:rPr>
              <a:t>Extensión</a:t>
            </a:r>
            <a:endParaRPr>
              <a:solidFill>
                <a:srgbClr val="EFEFEF"/>
              </a:solidFill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57"/>
          <p:cNvSpPr txBox="1"/>
          <p:nvPr>
            <p:ph type="title"/>
          </p:nvPr>
        </p:nvSpPr>
        <p:spPr>
          <a:xfrm>
            <a:off x="1080000" y="445025"/>
            <a:ext cx="775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DOMINIOS</a:t>
            </a:r>
            <a:r>
              <a:rPr lang="es"/>
              <a:t> WEB</a:t>
            </a:r>
            <a:endParaRPr/>
          </a:p>
        </p:txBody>
      </p:sp>
      <p:sp>
        <p:nvSpPr>
          <p:cNvPr id="538" name="Google Shape;538;p57"/>
          <p:cNvSpPr txBox="1"/>
          <p:nvPr>
            <p:ph idx="1" type="body"/>
          </p:nvPr>
        </p:nvSpPr>
        <p:spPr>
          <a:xfrm>
            <a:off x="1080000" y="1152475"/>
            <a:ext cx="7020000" cy="263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s" sz="2400">
                <a:solidFill>
                  <a:srgbClr val="FF9900"/>
                </a:solidFill>
              </a:rPr>
              <a:t>172.217.162.206</a:t>
            </a:r>
            <a:endParaRPr sz="2800">
              <a:solidFill>
                <a:srgbClr val="FF9900"/>
              </a:solidFill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3" name="Google Shape;543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0013" y="1635963"/>
            <a:ext cx="1383672" cy="1383672"/>
          </a:xfrm>
          <a:prstGeom prst="rect">
            <a:avLst/>
          </a:prstGeom>
          <a:noFill/>
          <a:ln>
            <a:noFill/>
          </a:ln>
        </p:spPr>
      </p:pic>
      <p:sp>
        <p:nvSpPr>
          <p:cNvPr id="544" name="Google Shape;544;p58"/>
          <p:cNvSpPr txBox="1"/>
          <p:nvPr/>
        </p:nvSpPr>
        <p:spPr>
          <a:xfrm>
            <a:off x="6290025" y="3363250"/>
            <a:ext cx="138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EFEFEF"/>
                </a:solidFill>
              </a:rPr>
              <a:t>69.171.250.35</a:t>
            </a:r>
            <a:endParaRPr>
              <a:solidFill>
                <a:srgbClr val="EFEFEF"/>
              </a:solidFill>
            </a:endParaRPr>
          </a:p>
        </p:txBody>
      </p:sp>
      <p:sp>
        <p:nvSpPr>
          <p:cNvPr id="545" name="Google Shape;545;p58"/>
          <p:cNvSpPr txBox="1"/>
          <p:nvPr/>
        </p:nvSpPr>
        <p:spPr>
          <a:xfrm>
            <a:off x="728888" y="3363250"/>
            <a:ext cx="208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EFEFEF"/>
                </a:solidFill>
              </a:rPr>
              <a:t>172.217.162.206</a:t>
            </a:r>
            <a:endParaRPr>
              <a:solidFill>
                <a:srgbClr val="EFEFEF"/>
              </a:solidFill>
            </a:endParaRPr>
          </a:p>
        </p:txBody>
      </p:sp>
      <p:pic>
        <p:nvPicPr>
          <p:cNvPr id="546" name="Google Shape;546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03100" y="1809402"/>
            <a:ext cx="2757440" cy="1036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59"/>
          <p:cNvSpPr txBox="1"/>
          <p:nvPr/>
        </p:nvSpPr>
        <p:spPr>
          <a:xfrm>
            <a:off x="1080000" y="9900"/>
            <a:ext cx="7020600" cy="512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2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DNS</a:t>
            </a:r>
            <a:endParaRPr sz="302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22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Domain Name Service</a:t>
            </a:r>
            <a:endParaRPr sz="2220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6" name="Google Shape;556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67750" y="1905613"/>
            <a:ext cx="1332250" cy="1332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57" name="Google Shape;557;p60"/>
          <p:cNvCxnSpPr>
            <a:stCxn id="558" idx="3"/>
            <a:endCxn id="559" idx="1"/>
          </p:cNvCxnSpPr>
          <p:nvPr/>
        </p:nvCxnSpPr>
        <p:spPr>
          <a:xfrm>
            <a:off x="2489424" y="2571749"/>
            <a:ext cx="13206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60" name="Google Shape;560;p60"/>
          <p:cNvSpPr txBox="1"/>
          <p:nvPr/>
        </p:nvSpPr>
        <p:spPr>
          <a:xfrm>
            <a:off x="3277800" y="477650"/>
            <a:ext cx="2588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</a:rPr>
              <a:t>CLIENTE - SERVIDOR</a:t>
            </a:r>
            <a:endParaRPr sz="1800">
              <a:solidFill>
                <a:srgbClr val="FFFFFF"/>
              </a:solidFill>
            </a:endParaRPr>
          </a:p>
        </p:txBody>
      </p:sp>
      <p:pic>
        <p:nvPicPr>
          <p:cNvPr id="559" name="Google Shape;559;p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10000" y="1809750"/>
            <a:ext cx="1524000" cy="152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8" name="Google Shape;558;p6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80000" y="1867038"/>
            <a:ext cx="1409424" cy="1409424"/>
          </a:xfrm>
          <a:prstGeom prst="rect">
            <a:avLst/>
          </a:prstGeom>
          <a:noFill/>
          <a:ln>
            <a:noFill/>
          </a:ln>
        </p:spPr>
      </p:pic>
      <p:sp>
        <p:nvSpPr>
          <p:cNvPr id="561" name="Google Shape;561;p60"/>
          <p:cNvSpPr txBox="1"/>
          <p:nvPr/>
        </p:nvSpPr>
        <p:spPr>
          <a:xfrm>
            <a:off x="1859450" y="3237875"/>
            <a:ext cx="2805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http://www.facebook.com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6" name="Google Shape;566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67750" y="1905613"/>
            <a:ext cx="1332250" cy="1332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67" name="Google Shape;567;p61"/>
          <p:cNvCxnSpPr>
            <a:stCxn id="568" idx="3"/>
            <a:endCxn id="569" idx="1"/>
          </p:cNvCxnSpPr>
          <p:nvPr/>
        </p:nvCxnSpPr>
        <p:spPr>
          <a:xfrm>
            <a:off x="2489424" y="2571749"/>
            <a:ext cx="13206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70" name="Google Shape;570;p61"/>
          <p:cNvSpPr txBox="1"/>
          <p:nvPr/>
        </p:nvSpPr>
        <p:spPr>
          <a:xfrm>
            <a:off x="3277800" y="477650"/>
            <a:ext cx="2588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</a:rPr>
              <a:t>CLIENTE - SERVIDOR</a:t>
            </a:r>
            <a:endParaRPr sz="1800">
              <a:solidFill>
                <a:srgbClr val="FFFFFF"/>
              </a:solidFill>
            </a:endParaRPr>
          </a:p>
        </p:txBody>
      </p:sp>
      <p:pic>
        <p:nvPicPr>
          <p:cNvPr id="569" name="Google Shape;569;p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10000" y="1809750"/>
            <a:ext cx="1524000" cy="152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8" name="Google Shape;568;p6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80000" y="1867038"/>
            <a:ext cx="1409424" cy="1409424"/>
          </a:xfrm>
          <a:prstGeom prst="rect">
            <a:avLst/>
          </a:prstGeom>
          <a:noFill/>
          <a:ln>
            <a:noFill/>
          </a:ln>
        </p:spPr>
      </p:pic>
      <p:sp>
        <p:nvSpPr>
          <p:cNvPr id="571" name="Google Shape;571;p61"/>
          <p:cNvSpPr txBox="1"/>
          <p:nvPr/>
        </p:nvSpPr>
        <p:spPr>
          <a:xfrm>
            <a:off x="1859450" y="3237875"/>
            <a:ext cx="2805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http://www.facebook.com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72" name="Google Shape;572;p61"/>
          <p:cNvSpPr txBox="1"/>
          <p:nvPr/>
        </p:nvSpPr>
        <p:spPr>
          <a:xfrm>
            <a:off x="5398950" y="3195775"/>
            <a:ext cx="152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EFEFEF"/>
                </a:solidFill>
              </a:rPr>
              <a:t>69.171.250.35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573" name="Google Shape;573;p61"/>
          <p:cNvCxnSpPr/>
          <p:nvPr/>
        </p:nvCxnSpPr>
        <p:spPr>
          <a:xfrm>
            <a:off x="5274549" y="2571749"/>
            <a:ext cx="18207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s" sz="2920">
                <a:latin typeface="Montserrat"/>
                <a:ea typeface="Montserrat"/>
                <a:cs typeface="Montserrat"/>
                <a:sym typeface="Montserrat"/>
              </a:rPr>
              <a:t>HTTP</a:t>
            </a:r>
            <a:endParaRPr b="1" sz="292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2" name="Google Shape;82;p17"/>
          <p:cNvSpPr txBox="1"/>
          <p:nvPr>
            <p:ph idx="1" type="body"/>
          </p:nvPr>
        </p:nvSpPr>
        <p:spPr>
          <a:xfrm>
            <a:off x="1080000" y="1000075"/>
            <a:ext cx="7437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Fundamentos</a:t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HTTPS - La web segura</a:t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Dominios web</a:t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1155CC"/>
              </a:solidFill>
            </a:endParaRPr>
          </a:p>
        </p:txBody>
      </p:sp>
      <p:sp>
        <p:nvSpPr>
          <p:cNvPr id="83" name="Google Shape;83;p17"/>
          <p:cNvSpPr txBox="1"/>
          <p:nvPr/>
        </p:nvSpPr>
        <p:spPr>
          <a:xfrm>
            <a:off x="6261825" y="4361450"/>
            <a:ext cx="2327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Harland Lohora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62"/>
          <p:cNvSpPr txBox="1"/>
          <p:nvPr/>
        </p:nvSpPr>
        <p:spPr>
          <a:xfrm>
            <a:off x="1080000" y="9900"/>
            <a:ext cx="7020600" cy="512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2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Puertos</a:t>
            </a:r>
            <a:endParaRPr sz="2220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2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3" name="Google Shape;583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0000" y="1867038"/>
            <a:ext cx="1409424" cy="1409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84" name="Google Shape;584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67750" y="1905613"/>
            <a:ext cx="1332250" cy="1332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85" name="Google Shape;585;p63"/>
          <p:cNvCxnSpPr/>
          <p:nvPr/>
        </p:nvCxnSpPr>
        <p:spPr>
          <a:xfrm>
            <a:off x="2489425" y="2571750"/>
            <a:ext cx="45681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6" name="Google Shape;586;p63"/>
          <p:cNvSpPr txBox="1"/>
          <p:nvPr/>
        </p:nvSpPr>
        <p:spPr>
          <a:xfrm>
            <a:off x="3277800" y="477650"/>
            <a:ext cx="2588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</a:rPr>
              <a:t>CLIENTE - SERVIDOR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587" name="Google Shape;587;p63"/>
          <p:cNvSpPr txBox="1"/>
          <p:nvPr/>
        </p:nvSpPr>
        <p:spPr>
          <a:xfrm>
            <a:off x="3501600" y="1867038"/>
            <a:ext cx="2140800" cy="4002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PETICIÓN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588" name="Google Shape;588;p6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49174" y="2284615"/>
            <a:ext cx="775775" cy="57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9" name="Google Shape;589;p6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86738" y="3807000"/>
            <a:ext cx="377973" cy="57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0" name="Google Shape;590;p6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722038" y="3807000"/>
            <a:ext cx="377973" cy="57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5" name="Google Shape;595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0000" y="1867038"/>
            <a:ext cx="1409424" cy="1409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96" name="Google Shape;596;p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67750" y="1905613"/>
            <a:ext cx="1332250" cy="1332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97" name="Google Shape;597;p64"/>
          <p:cNvCxnSpPr/>
          <p:nvPr/>
        </p:nvCxnSpPr>
        <p:spPr>
          <a:xfrm>
            <a:off x="2489425" y="2571750"/>
            <a:ext cx="45681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98" name="Google Shape;598;p64"/>
          <p:cNvSpPr txBox="1"/>
          <p:nvPr/>
        </p:nvSpPr>
        <p:spPr>
          <a:xfrm>
            <a:off x="3277800" y="477650"/>
            <a:ext cx="2588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</a:rPr>
              <a:t>CLIENTE - SERVIDOR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599" name="Google Shape;599;p64"/>
          <p:cNvSpPr txBox="1"/>
          <p:nvPr/>
        </p:nvSpPr>
        <p:spPr>
          <a:xfrm>
            <a:off x="3501600" y="1867038"/>
            <a:ext cx="2140800" cy="4002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PETICIÓN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600" name="Google Shape;600;p6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49174" y="2284615"/>
            <a:ext cx="775775" cy="57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1" name="Google Shape;601;p6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86738" y="3807000"/>
            <a:ext cx="377973" cy="57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2" name="Google Shape;602;p6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722038" y="3807000"/>
            <a:ext cx="377973" cy="574250"/>
          </a:xfrm>
          <a:prstGeom prst="rect">
            <a:avLst/>
          </a:prstGeom>
          <a:noFill/>
          <a:ln>
            <a:noFill/>
          </a:ln>
        </p:spPr>
      </p:pic>
      <p:sp>
        <p:nvSpPr>
          <p:cNvPr id="603" name="Google Shape;603;p64"/>
          <p:cNvSpPr txBox="1"/>
          <p:nvPr/>
        </p:nvSpPr>
        <p:spPr>
          <a:xfrm>
            <a:off x="6784275" y="3351100"/>
            <a:ext cx="58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CCCCCC"/>
                </a:solidFill>
              </a:rPr>
              <a:t>80</a:t>
            </a:r>
            <a:endParaRPr>
              <a:solidFill>
                <a:srgbClr val="CCCCCC"/>
              </a:solidFill>
            </a:endParaRPr>
          </a:p>
        </p:txBody>
      </p:sp>
      <p:sp>
        <p:nvSpPr>
          <p:cNvPr id="604" name="Google Shape;604;p64"/>
          <p:cNvSpPr txBox="1"/>
          <p:nvPr/>
        </p:nvSpPr>
        <p:spPr>
          <a:xfrm>
            <a:off x="6722025" y="4436950"/>
            <a:ext cx="707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CCCCCC"/>
                </a:solidFill>
              </a:rPr>
              <a:t>HTTP</a:t>
            </a:r>
            <a:endParaRPr>
              <a:solidFill>
                <a:srgbClr val="CCCCCC"/>
              </a:solidFill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9" name="Google Shape;609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0000" y="1867038"/>
            <a:ext cx="1409424" cy="1409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10" name="Google Shape;610;p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67750" y="1905613"/>
            <a:ext cx="1332250" cy="1332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11" name="Google Shape;611;p65"/>
          <p:cNvCxnSpPr/>
          <p:nvPr/>
        </p:nvCxnSpPr>
        <p:spPr>
          <a:xfrm>
            <a:off x="2489425" y="2571750"/>
            <a:ext cx="45681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12" name="Google Shape;612;p65"/>
          <p:cNvSpPr txBox="1"/>
          <p:nvPr/>
        </p:nvSpPr>
        <p:spPr>
          <a:xfrm>
            <a:off x="3277800" y="477650"/>
            <a:ext cx="2588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</a:rPr>
              <a:t>CLIENTE - SERVIDOR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613" name="Google Shape;613;p65"/>
          <p:cNvSpPr txBox="1"/>
          <p:nvPr/>
        </p:nvSpPr>
        <p:spPr>
          <a:xfrm>
            <a:off x="3501600" y="1867038"/>
            <a:ext cx="2140800" cy="4002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PETICIÓN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614" name="Google Shape;614;p6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49174" y="2284615"/>
            <a:ext cx="775775" cy="57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5" name="Google Shape;615;p6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86738" y="3807000"/>
            <a:ext cx="377973" cy="57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6" name="Google Shape;616;p6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722038" y="3807000"/>
            <a:ext cx="377973" cy="574250"/>
          </a:xfrm>
          <a:prstGeom prst="rect">
            <a:avLst/>
          </a:prstGeom>
          <a:noFill/>
          <a:ln>
            <a:noFill/>
          </a:ln>
        </p:spPr>
      </p:pic>
      <p:sp>
        <p:nvSpPr>
          <p:cNvPr id="617" name="Google Shape;617;p65"/>
          <p:cNvSpPr txBox="1"/>
          <p:nvPr/>
        </p:nvSpPr>
        <p:spPr>
          <a:xfrm>
            <a:off x="6784275" y="3351100"/>
            <a:ext cx="58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CCCCCC"/>
                </a:solidFill>
              </a:rPr>
              <a:t>80</a:t>
            </a:r>
            <a:endParaRPr>
              <a:solidFill>
                <a:srgbClr val="CCCCCC"/>
              </a:solidFill>
            </a:endParaRPr>
          </a:p>
        </p:txBody>
      </p:sp>
      <p:sp>
        <p:nvSpPr>
          <p:cNvPr id="618" name="Google Shape;618;p65"/>
          <p:cNvSpPr txBox="1"/>
          <p:nvPr/>
        </p:nvSpPr>
        <p:spPr>
          <a:xfrm>
            <a:off x="6722025" y="4436950"/>
            <a:ext cx="707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CCCCCC"/>
                </a:solidFill>
              </a:rPr>
              <a:t>HTTP</a:t>
            </a:r>
            <a:endParaRPr>
              <a:solidFill>
                <a:srgbClr val="CCCCCC"/>
              </a:solidFill>
            </a:endParaRPr>
          </a:p>
        </p:txBody>
      </p:sp>
      <p:sp>
        <p:nvSpPr>
          <p:cNvPr id="619" name="Google Shape;619;p65"/>
          <p:cNvSpPr txBox="1"/>
          <p:nvPr/>
        </p:nvSpPr>
        <p:spPr>
          <a:xfrm>
            <a:off x="3216300" y="2876250"/>
            <a:ext cx="2711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http://www.aluracursos.com:</a:t>
            </a:r>
            <a:r>
              <a:rPr lang="es">
                <a:solidFill>
                  <a:srgbClr val="FF9900"/>
                </a:solidFill>
              </a:rPr>
              <a:t>80</a:t>
            </a:r>
            <a:endParaRPr>
              <a:solidFill>
                <a:srgbClr val="FF9900"/>
              </a:solidFill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4" name="Google Shape;624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0000" y="1867038"/>
            <a:ext cx="1409424" cy="1409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25" name="Google Shape;625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67750" y="1905613"/>
            <a:ext cx="1332250" cy="1332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26" name="Google Shape;626;p66"/>
          <p:cNvCxnSpPr/>
          <p:nvPr/>
        </p:nvCxnSpPr>
        <p:spPr>
          <a:xfrm>
            <a:off x="2489425" y="2571750"/>
            <a:ext cx="45681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27" name="Google Shape;627;p66"/>
          <p:cNvSpPr txBox="1"/>
          <p:nvPr/>
        </p:nvSpPr>
        <p:spPr>
          <a:xfrm>
            <a:off x="3277800" y="477650"/>
            <a:ext cx="2588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</a:rPr>
              <a:t>CLIENTE - SERVIDOR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628" name="Google Shape;628;p66"/>
          <p:cNvSpPr txBox="1"/>
          <p:nvPr/>
        </p:nvSpPr>
        <p:spPr>
          <a:xfrm>
            <a:off x="3501600" y="1867038"/>
            <a:ext cx="2140800" cy="4002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PETICIÓN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629" name="Google Shape;629;p6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49174" y="2284615"/>
            <a:ext cx="775775" cy="57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0" name="Google Shape;630;p6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86738" y="3807000"/>
            <a:ext cx="377973" cy="57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1" name="Google Shape;631;p6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722038" y="3807000"/>
            <a:ext cx="377973" cy="574250"/>
          </a:xfrm>
          <a:prstGeom prst="rect">
            <a:avLst/>
          </a:prstGeom>
          <a:noFill/>
          <a:ln>
            <a:noFill/>
          </a:ln>
        </p:spPr>
      </p:pic>
      <p:sp>
        <p:nvSpPr>
          <p:cNvPr id="632" name="Google Shape;632;p66"/>
          <p:cNvSpPr txBox="1"/>
          <p:nvPr/>
        </p:nvSpPr>
        <p:spPr>
          <a:xfrm>
            <a:off x="6784275" y="3351100"/>
            <a:ext cx="58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CCCCCC"/>
                </a:solidFill>
              </a:rPr>
              <a:t>80</a:t>
            </a:r>
            <a:endParaRPr>
              <a:solidFill>
                <a:srgbClr val="CCCCCC"/>
              </a:solidFill>
            </a:endParaRPr>
          </a:p>
        </p:txBody>
      </p:sp>
      <p:sp>
        <p:nvSpPr>
          <p:cNvPr id="633" name="Google Shape;633;p66"/>
          <p:cNvSpPr txBox="1"/>
          <p:nvPr/>
        </p:nvSpPr>
        <p:spPr>
          <a:xfrm>
            <a:off x="6722025" y="4436950"/>
            <a:ext cx="707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CCCCCC"/>
                </a:solidFill>
              </a:rPr>
              <a:t>HTTP</a:t>
            </a:r>
            <a:endParaRPr>
              <a:solidFill>
                <a:srgbClr val="CCCCCC"/>
              </a:solidFill>
            </a:endParaRPr>
          </a:p>
        </p:txBody>
      </p:sp>
      <p:sp>
        <p:nvSpPr>
          <p:cNvPr id="634" name="Google Shape;634;p66"/>
          <p:cNvSpPr txBox="1"/>
          <p:nvPr/>
        </p:nvSpPr>
        <p:spPr>
          <a:xfrm>
            <a:off x="7500925" y="4436950"/>
            <a:ext cx="820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CCCCCC"/>
                </a:solidFill>
              </a:rPr>
              <a:t>HTTPS</a:t>
            </a:r>
            <a:endParaRPr>
              <a:solidFill>
                <a:srgbClr val="CCCCCC"/>
              </a:solidFill>
            </a:endParaRPr>
          </a:p>
        </p:txBody>
      </p:sp>
      <p:sp>
        <p:nvSpPr>
          <p:cNvPr id="635" name="Google Shape;635;p66"/>
          <p:cNvSpPr txBox="1"/>
          <p:nvPr/>
        </p:nvSpPr>
        <p:spPr>
          <a:xfrm>
            <a:off x="7619575" y="3351100"/>
            <a:ext cx="58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CCCCCC"/>
                </a:solidFill>
              </a:rPr>
              <a:t>443</a:t>
            </a:r>
            <a:endParaRPr>
              <a:solidFill>
                <a:srgbClr val="CCCCCC"/>
              </a:solidFill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0" name="Google Shape;640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0000" y="1867038"/>
            <a:ext cx="1409424" cy="1409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41" name="Google Shape;641;p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67750" y="1905613"/>
            <a:ext cx="1332250" cy="1332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42" name="Google Shape;642;p67"/>
          <p:cNvCxnSpPr/>
          <p:nvPr/>
        </p:nvCxnSpPr>
        <p:spPr>
          <a:xfrm>
            <a:off x="2489425" y="2571750"/>
            <a:ext cx="45681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43" name="Google Shape;643;p67"/>
          <p:cNvSpPr txBox="1"/>
          <p:nvPr/>
        </p:nvSpPr>
        <p:spPr>
          <a:xfrm>
            <a:off x="3277800" y="477650"/>
            <a:ext cx="2588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</a:rPr>
              <a:t>CLIENTE - SERVIDOR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644" name="Google Shape;644;p67"/>
          <p:cNvSpPr txBox="1"/>
          <p:nvPr/>
        </p:nvSpPr>
        <p:spPr>
          <a:xfrm>
            <a:off x="3501600" y="1867038"/>
            <a:ext cx="2140800" cy="4002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PETICIÓN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645" name="Google Shape;645;p6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49174" y="2284615"/>
            <a:ext cx="775775" cy="57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6" name="Google Shape;646;p6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86738" y="3807000"/>
            <a:ext cx="377973" cy="57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7" name="Google Shape;647;p6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722038" y="3807000"/>
            <a:ext cx="377973" cy="574250"/>
          </a:xfrm>
          <a:prstGeom prst="rect">
            <a:avLst/>
          </a:prstGeom>
          <a:noFill/>
          <a:ln>
            <a:noFill/>
          </a:ln>
        </p:spPr>
      </p:pic>
      <p:sp>
        <p:nvSpPr>
          <p:cNvPr id="648" name="Google Shape;648;p67"/>
          <p:cNvSpPr txBox="1"/>
          <p:nvPr/>
        </p:nvSpPr>
        <p:spPr>
          <a:xfrm>
            <a:off x="6784275" y="3351100"/>
            <a:ext cx="58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CCCCCC"/>
                </a:solidFill>
              </a:rPr>
              <a:t>80</a:t>
            </a:r>
            <a:endParaRPr>
              <a:solidFill>
                <a:srgbClr val="CCCCCC"/>
              </a:solidFill>
            </a:endParaRPr>
          </a:p>
        </p:txBody>
      </p:sp>
      <p:sp>
        <p:nvSpPr>
          <p:cNvPr id="649" name="Google Shape;649;p67"/>
          <p:cNvSpPr txBox="1"/>
          <p:nvPr/>
        </p:nvSpPr>
        <p:spPr>
          <a:xfrm>
            <a:off x="6722025" y="4436950"/>
            <a:ext cx="707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CCCCCC"/>
                </a:solidFill>
              </a:rPr>
              <a:t>HTTP</a:t>
            </a:r>
            <a:endParaRPr>
              <a:solidFill>
                <a:srgbClr val="CCCCCC"/>
              </a:solidFill>
            </a:endParaRPr>
          </a:p>
        </p:txBody>
      </p:sp>
      <p:sp>
        <p:nvSpPr>
          <p:cNvPr id="650" name="Google Shape;650;p67"/>
          <p:cNvSpPr txBox="1"/>
          <p:nvPr/>
        </p:nvSpPr>
        <p:spPr>
          <a:xfrm>
            <a:off x="7500925" y="4436950"/>
            <a:ext cx="820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CCCCCC"/>
                </a:solidFill>
              </a:rPr>
              <a:t>HTTPS</a:t>
            </a:r>
            <a:endParaRPr>
              <a:solidFill>
                <a:srgbClr val="CCCCCC"/>
              </a:solidFill>
            </a:endParaRPr>
          </a:p>
        </p:txBody>
      </p:sp>
      <p:sp>
        <p:nvSpPr>
          <p:cNvPr id="651" name="Google Shape;651;p67"/>
          <p:cNvSpPr txBox="1"/>
          <p:nvPr/>
        </p:nvSpPr>
        <p:spPr>
          <a:xfrm>
            <a:off x="7619575" y="3351100"/>
            <a:ext cx="58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CCCCCC"/>
                </a:solidFill>
              </a:rPr>
              <a:t>443</a:t>
            </a:r>
            <a:endParaRPr>
              <a:solidFill>
                <a:srgbClr val="CCCCCC"/>
              </a:solidFill>
            </a:endParaRPr>
          </a:p>
        </p:txBody>
      </p:sp>
      <p:sp>
        <p:nvSpPr>
          <p:cNvPr id="652" name="Google Shape;652;p67"/>
          <p:cNvSpPr txBox="1"/>
          <p:nvPr/>
        </p:nvSpPr>
        <p:spPr>
          <a:xfrm>
            <a:off x="3216300" y="2876250"/>
            <a:ext cx="2800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https://www.aluracursos.com:</a:t>
            </a:r>
            <a:r>
              <a:rPr lang="es">
                <a:solidFill>
                  <a:srgbClr val="FF9900"/>
                </a:solidFill>
              </a:rPr>
              <a:t>443</a:t>
            </a:r>
            <a:endParaRPr>
              <a:solidFill>
                <a:srgbClr val="FF9900"/>
              </a:solidFill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p68"/>
          <p:cNvSpPr txBox="1"/>
          <p:nvPr/>
        </p:nvSpPr>
        <p:spPr>
          <a:xfrm>
            <a:off x="1080000" y="9900"/>
            <a:ext cx="7020600" cy="512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2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RECURSOS</a:t>
            </a:r>
            <a:endParaRPr sz="2220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69"/>
          <p:cNvSpPr/>
          <p:nvPr/>
        </p:nvSpPr>
        <p:spPr>
          <a:xfrm>
            <a:off x="1138050" y="2210875"/>
            <a:ext cx="2785800" cy="520500"/>
          </a:xfrm>
          <a:prstGeom prst="wedgeRoundRectCallout">
            <a:avLst>
              <a:gd fmla="val -20833" name="adj1"/>
              <a:gd fmla="val 62500" name="adj2"/>
              <a:gd fmla="val 0" name="adj3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3" name="Google Shape;663;p69"/>
          <p:cNvSpPr txBox="1"/>
          <p:nvPr>
            <p:ph idx="1" type="body"/>
          </p:nvPr>
        </p:nvSpPr>
        <p:spPr>
          <a:xfrm>
            <a:off x="969900" y="1152475"/>
            <a:ext cx="7204200" cy="263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s" sz="1600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  <a:t>https://app.aluracursos.com/course/html5-css3-primera-pagina-web</a:t>
            </a:r>
            <a:endParaRPr sz="3000">
              <a:solidFill>
                <a:srgbClr val="FF99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64" name="Google Shape;664;p69"/>
          <p:cNvSpPr txBox="1"/>
          <p:nvPr>
            <p:ph type="title"/>
          </p:nvPr>
        </p:nvSpPr>
        <p:spPr>
          <a:xfrm>
            <a:off x="695850" y="412450"/>
            <a:ext cx="775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RECURSOS</a:t>
            </a:r>
            <a:endParaRPr/>
          </a:p>
        </p:txBody>
      </p:sp>
      <p:sp>
        <p:nvSpPr>
          <p:cNvPr id="665" name="Google Shape;665;p69"/>
          <p:cNvSpPr txBox="1"/>
          <p:nvPr/>
        </p:nvSpPr>
        <p:spPr>
          <a:xfrm>
            <a:off x="1138050" y="2846850"/>
            <a:ext cx="174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DIrección web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70"/>
          <p:cNvSpPr/>
          <p:nvPr/>
        </p:nvSpPr>
        <p:spPr>
          <a:xfrm>
            <a:off x="3923875" y="2210875"/>
            <a:ext cx="4116900" cy="520500"/>
          </a:xfrm>
          <a:prstGeom prst="wedgeRoundRectCallout">
            <a:avLst>
              <a:gd fmla="val -20833" name="adj1"/>
              <a:gd fmla="val 62500" name="adj2"/>
              <a:gd fmla="val 0" name="adj3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1" name="Google Shape;671;p70"/>
          <p:cNvSpPr txBox="1"/>
          <p:nvPr>
            <p:ph idx="1" type="body"/>
          </p:nvPr>
        </p:nvSpPr>
        <p:spPr>
          <a:xfrm>
            <a:off x="969900" y="1152475"/>
            <a:ext cx="7204200" cy="263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s" sz="1600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  <a:t>https://app.aluracursos.com</a:t>
            </a:r>
            <a:r>
              <a:rPr lang="es" sz="1600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  <a:t>/course/html5-css3-primera-pagina-web</a:t>
            </a:r>
            <a:endParaRPr sz="3000">
              <a:solidFill>
                <a:srgbClr val="FF99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72" name="Google Shape;672;p70"/>
          <p:cNvSpPr txBox="1"/>
          <p:nvPr>
            <p:ph type="title"/>
          </p:nvPr>
        </p:nvSpPr>
        <p:spPr>
          <a:xfrm>
            <a:off x="695850" y="412450"/>
            <a:ext cx="775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RECURSOS</a:t>
            </a:r>
            <a:endParaRPr/>
          </a:p>
        </p:txBody>
      </p:sp>
      <p:sp>
        <p:nvSpPr>
          <p:cNvPr id="673" name="Google Shape;673;p70"/>
          <p:cNvSpPr txBox="1"/>
          <p:nvPr/>
        </p:nvSpPr>
        <p:spPr>
          <a:xfrm>
            <a:off x="3624475" y="2897700"/>
            <a:ext cx="3054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Recurso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7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78" name="Google Shape;678;p71"/>
          <p:cNvCxnSpPr/>
          <p:nvPr/>
        </p:nvCxnSpPr>
        <p:spPr>
          <a:xfrm>
            <a:off x="1079350" y="5400"/>
            <a:ext cx="0" cy="51237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79" name="Google Shape;679;p71"/>
          <p:cNvSpPr txBox="1"/>
          <p:nvPr/>
        </p:nvSpPr>
        <p:spPr>
          <a:xfrm>
            <a:off x="1079350" y="-14400"/>
            <a:ext cx="70206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2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HTTP </a:t>
            </a:r>
            <a:endParaRPr sz="302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2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El cliente pide el servidor responde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80" name="Google Shape;680;p71"/>
          <p:cNvCxnSpPr>
            <a:stCxn id="679" idx="1"/>
            <a:endCxn id="679" idx="3"/>
          </p:cNvCxnSpPr>
          <p:nvPr/>
        </p:nvCxnSpPr>
        <p:spPr>
          <a:xfrm>
            <a:off x="1079350" y="2557350"/>
            <a:ext cx="70206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s" sz="2920">
                <a:latin typeface="Montserrat"/>
                <a:ea typeface="Montserrat"/>
                <a:cs typeface="Montserrat"/>
                <a:sym typeface="Montserrat"/>
              </a:rPr>
              <a:t>HTTP</a:t>
            </a:r>
            <a:endParaRPr b="1" sz="292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9" name="Google Shape;89;p18"/>
          <p:cNvSpPr txBox="1"/>
          <p:nvPr>
            <p:ph idx="1" type="body"/>
          </p:nvPr>
        </p:nvSpPr>
        <p:spPr>
          <a:xfrm>
            <a:off x="1080000" y="1000075"/>
            <a:ext cx="7437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Fundamentos</a:t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HTTPS - La web segura</a:t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Dominios web</a:t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Cliente servidor</a:t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1155CC"/>
              </a:solidFill>
            </a:endParaRPr>
          </a:p>
        </p:txBody>
      </p:sp>
      <p:sp>
        <p:nvSpPr>
          <p:cNvPr id="90" name="Google Shape;90;p18"/>
          <p:cNvSpPr txBox="1"/>
          <p:nvPr/>
        </p:nvSpPr>
        <p:spPr>
          <a:xfrm>
            <a:off x="6261825" y="4361450"/>
            <a:ext cx="2327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Harland Lohora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p72"/>
          <p:cNvSpPr txBox="1"/>
          <p:nvPr>
            <p:ph idx="1" type="body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86" name="Google Shape;686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5999" y="1972125"/>
            <a:ext cx="2073600" cy="1199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687" name="Google Shape;687;p7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9537" y="1453715"/>
            <a:ext cx="775775" cy="574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88" name="Google Shape;688;p72"/>
          <p:cNvCxnSpPr>
            <a:stCxn id="687" idx="3"/>
          </p:cNvCxnSpPr>
          <p:nvPr/>
        </p:nvCxnSpPr>
        <p:spPr>
          <a:xfrm>
            <a:off x="1925311" y="1740840"/>
            <a:ext cx="3757200" cy="6180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2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p73"/>
          <p:cNvSpPr txBox="1"/>
          <p:nvPr>
            <p:ph idx="1" type="body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94" name="Google Shape;694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5999" y="1972125"/>
            <a:ext cx="2073600" cy="1199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695" name="Google Shape;695;p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9537" y="1453715"/>
            <a:ext cx="775775" cy="57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6" name="Google Shape;696;p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81687" y="3171365"/>
            <a:ext cx="775775" cy="574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97" name="Google Shape;697;p73"/>
          <p:cNvCxnSpPr>
            <a:stCxn id="695" idx="3"/>
          </p:cNvCxnSpPr>
          <p:nvPr/>
        </p:nvCxnSpPr>
        <p:spPr>
          <a:xfrm>
            <a:off x="1925311" y="1740840"/>
            <a:ext cx="3757200" cy="6180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98" name="Google Shape;698;p73"/>
          <p:cNvCxnSpPr>
            <a:stCxn id="696" idx="3"/>
          </p:cNvCxnSpPr>
          <p:nvPr/>
        </p:nvCxnSpPr>
        <p:spPr>
          <a:xfrm flipH="1" rot="10800000">
            <a:off x="2057461" y="2653590"/>
            <a:ext cx="3614700" cy="8049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2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p74"/>
          <p:cNvSpPr txBox="1"/>
          <p:nvPr/>
        </p:nvSpPr>
        <p:spPr>
          <a:xfrm>
            <a:off x="0" y="-14400"/>
            <a:ext cx="91872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2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STATELESS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8" name="Google Shape;708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0000" y="1867038"/>
            <a:ext cx="1409424" cy="1409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09" name="Google Shape;709;p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67750" y="1905613"/>
            <a:ext cx="1332250" cy="1332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10" name="Google Shape;710;p75"/>
          <p:cNvCxnSpPr/>
          <p:nvPr/>
        </p:nvCxnSpPr>
        <p:spPr>
          <a:xfrm>
            <a:off x="2489425" y="2571750"/>
            <a:ext cx="45681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11" name="Google Shape;711;p75"/>
          <p:cNvSpPr txBox="1"/>
          <p:nvPr/>
        </p:nvSpPr>
        <p:spPr>
          <a:xfrm>
            <a:off x="3277800" y="477650"/>
            <a:ext cx="2588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</a:rPr>
              <a:t>CLIENTE - SERVIDOR</a:t>
            </a:r>
            <a:endParaRPr sz="1800">
              <a:solidFill>
                <a:srgbClr val="FFFFFF"/>
              </a:solidFill>
            </a:endParaRPr>
          </a:p>
        </p:txBody>
      </p:sp>
      <p:pic>
        <p:nvPicPr>
          <p:cNvPr id="712" name="Google Shape;712;p7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49174" y="2284615"/>
            <a:ext cx="775775" cy="574250"/>
          </a:xfrm>
          <a:prstGeom prst="rect">
            <a:avLst/>
          </a:prstGeom>
          <a:noFill/>
          <a:ln>
            <a:noFill/>
          </a:ln>
        </p:spPr>
      </p:pic>
      <p:sp>
        <p:nvSpPr>
          <p:cNvPr id="713" name="Google Shape;713;p75"/>
          <p:cNvSpPr txBox="1"/>
          <p:nvPr/>
        </p:nvSpPr>
        <p:spPr>
          <a:xfrm>
            <a:off x="3986475" y="1905625"/>
            <a:ext cx="924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FF9900"/>
                </a:solidFill>
              </a:rPr>
              <a:t>/login</a:t>
            </a:r>
            <a:endParaRPr sz="2000">
              <a:solidFill>
                <a:srgbClr val="FF9900"/>
              </a:solidFill>
            </a:endParaRPr>
          </a:p>
        </p:txBody>
      </p:sp>
      <p:pic>
        <p:nvPicPr>
          <p:cNvPr id="714" name="Google Shape;714;p7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987824" y="3336450"/>
            <a:ext cx="892100" cy="892100"/>
          </a:xfrm>
          <a:prstGeom prst="rect">
            <a:avLst/>
          </a:prstGeom>
          <a:noFill/>
          <a:ln>
            <a:noFill/>
          </a:ln>
        </p:spPr>
      </p:pic>
      <p:sp>
        <p:nvSpPr>
          <p:cNvPr id="715" name="Google Shape;715;p75"/>
          <p:cNvSpPr txBox="1"/>
          <p:nvPr/>
        </p:nvSpPr>
        <p:spPr>
          <a:xfrm>
            <a:off x="6866424" y="4165075"/>
            <a:ext cx="1134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CDCDCD"/>
                </a:solidFill>
                <a:latin typeface="Montserrat"/>
                <a:ea typeface="Montserrat"/>
                <a:cs typeface="Montserrat"/>
                <a:sym typeface="Montserrat"/>
              </a:rPr>
              <a:t>82425c9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9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0" name="Google Shape;720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0000" y="1867038"/>
            <a:ext cx="1409424" cy="1409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67750" y="1905613"/>
            <a:ext cx="1332250" cy="1332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22" name="Google Shape;722;p76"/>
          <p:cNvCxnSpPr/>
          <p:nvPr/>
        </p:nvCxnSpPr>
        <p:spPr>
          <a:xfrm>
            <a:off x="2489425" y="2571750"/>
            <a:ext cx="45681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3" name="Google Shape;723;p76"/>
          <p:cNvSpPr txBox="1"/>
          <p:nvPr/>
        </p:nvSpPr>
        <p:spPr>
          <a:xfrm>
            <a:off x="3277800" y="477650"/>
            <a:ext cx="2588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</a:rPr>
              <a:t>CLIENTE - SERVIDOR</a:t>
            </a:r>
            <a:endParaRPr sz="1800">
              <a:solidFill>
                <a:srgbClr val="FFFFFF"/>
              </a:solidFill>
            </a:endParaRPr>
          </a:p>
        </p:txBody>
      </p:sp>
      <p:pic>
        <p:nvPicPr>
          <p:cNvPr id="724" name="Google Shape;724;p7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49174" y="2284615"/>
            <a:ext cx="775775" cy="574250"/>
          </a:xfrm>
          <a:prstGeom prst="rect">
            <a:avLst/>
          </a:prstGeom>
          <a:noFill/>
          <a:ln>
            <a:noFill/>
          </a:ln>
        </p:spPr>
      </p:pic>
      <p:sp>
        <p:nvSpPr>
          <p:cNvPr id="725" name="Google Shape;725;p76"/>
          <p:cNvSpPr txBox="1"/>
          <p:nvPr/>
        </p:nvSpPr>
        <p:spPr>
          <a:xfrm>
            <a:off x="3986475" y="1905625"/>
            <a:ext cx="924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FF9900"/>
                </a:solidFill>
              </a:rPr>
              <a:t>/login</a:t>
            </a:r>
            <a:endParaRPr sz="2000">
              <a:solidFill>
                <a:srgbClr val="FF9900"/>
              </a:solidFill>
            </a:endParaRPr>
          </a:p>
        </p:txBody>
      </p:sp>
      <p:pic>
        <p:nvPicPr>
          <p:cNvPr id="726" name="Google Shape;726;p7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987824" y="3336450"/>
            <a:ext cx="892100" cy="892100"/>
          </a:xfrm>
          <a:prstGeom prst="rect">
            <a:avLst/>
          </a:prstGeom>
          <a:noFill/>
          <a:ln>
            <a:noFill/>
          </a:ln>
        </p:spPr>
      </p:pic>
      <p:sp>
        <p:nvSpPr>
          <p:cNvPr id="727" name="Google Shape;727;p76"/>
          <p:cNvSpPr txBox="1"/>
          <p:nvPr/>
        </p:nvSpPr>
        <p:spPr>
          <a:xfrm>
            <a:off x="4004549" y="3293950"/>
            <a:ext cx="1134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CDCDCD"/>
                </a:solidFill>
                <a:latin typeface="Montserrat"/>
                <a:ea typeface="Montserrat"/>
                <a:cs typeface="Montserrat"/>
                <a:sym typeface="Montserrat"/>
              </a:rPr>
              <a:t>82425c9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28" name="Google Shape;728;p76"/>
          <p:cNvCxnSpPr/>
          <p:nvPr/>
        </p:nvCxnSpPr>
        <p:spPr>
          <a:xfrm>
            <a:off x="2378800" y="2928200"/>
            <a:ext cx="4678800" cy="93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77"/>
          <p:cNvSpPr txBox="1"/>
          <p:nvPr/>
        </p:nvSpPr>
        <p:spPr>
          <a:xfrm>
            <a:off x="0" y="0"/>
            <a:ext cx="91872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2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SESIÓNES</a:t>
            </a:r>
            <a:endParaRPr sz="302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7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p78"/>
          <p:cNvSpPr txBox="1"/>
          <p:nvPr/>
        </p:nvSpPr>
        <p:spPr>
          <a:xfrm>
            <a:off x="0" y="-14400"/>
            <a:ext cx="91872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2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COOKIES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39" name="Google Shape;739;p78"/>
          <p:cNvPicPr preferRelativeResize="0"/>
          <p:nvPr/>
        </p:nvPicPr>
        <p:blipFill rotWithShape="1">
          <a:blip r:embed="rId3">
            <a:alphaModFix/>
          </a:blip>
          <a:srcRect b="21324" l="23735" r="23140" t="23011"/>
          <a:stretch/>
        </p:blipFill>
        <p:spPr>
          <a:xfrm>
            <a:off x="5257800" y="2520000"/>
            <a:ext cx="1333500" cy="1397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3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7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HTTP(Petición respuesta)</a:t>
            </a:r>
            <a:endParaRPr/>
          </a:p>
        </p:txBody>
      </p:sp>
      <p:sp>
        <p:nvSpPr>
          <p:cNvPr id="745" name="Google Shape;745;p7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s">
                <a:latin typeface="Montserrat"/>
                <a:ea typeface="Montserrat"/>
                <a:cs typeface="Montserrat"/>
                <a:sym typeface="Montserrat"/>
              </a:rPr>
              <a:t>El protocolo </a:t>
            </a: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HTTP</a:t>
            </a:r>
            <a:r>
              <a:rPr lang="es">
                <a:latin typeface="Montserrat"/>
                <a:ea typeface="Montserrat"/>
                <a:cs typeface="Montserrat"/>
                <a:sym typeface="Montserrat"/>
              </a:rPr>
              <a:t> sigue el modelo </a:t>
            </a: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petición-respuesta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s">
                <a:latin typeface="Montserrat"/>
                <a:ea typeface="Montserrat"/>
                <a:cs typeface="Montserrat"/>
                <a:sym typeface="Montserrat"/>
              </a:rPr>
              <a:t>Una petición necesita toda la información necesaria a mandar al servidor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s">
                <a:latin typeface="Montserrat"/>
                <a:ea typeface="Montserrat"/>
                <a:cs typeface="Montserrat"/>
                <a:sym typeface="Montserrat"/>
              </a:rPr>
              <a:t>HTTP es </a:t>
            </a: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STATELESS</a:t>
            </a:r>
            <a:r>
              <a:rPr lang="es">
                <a:latin typeface="Montserrat"/>
                <a:ea typeface="Montserrat"/>
                <a:cs typeface="Montserrat"/>
                <a:sym typeface="Montserrat"/>
              </a:rPr>
              <a:t>(No existe un estado en las peticiones)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s">
                <a:latin typeface="Montserrat"/>
                <a:ea typeface="Montserrat"/>
                <a:cs typeface="Montserrat"/>
                <a:sym typeface="Montserrat"/>
              </a:rPr>
              <a:t>Los navegadores utilizan </a:t>
            </a: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sesiones</a:t>
            </a:r>
            <a:r>
              <a:rPr lang="es">
                <a:latin typeface="Montserrat"/>
                <a:ea typeface="Montserrat"/>
                <a:cs typeface="Montserrat"/>
                <a:sym typeface="Montserrat"/>
              </a:rPr>
              <a:t> para almacenar un identificador de usuario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s">
                <a:latin typeface="Montserrat"/>
                <a:ea typeface="Montserrat"/>
                <a:cs typeface="Montserrat"/>
                <a:sym typeface="Montserrat"/>
              </a:rPr>
              <a:t>Las </a:t>
            </a: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cookies</a:t>
            </a:r>
            <a:r>
              <a:rPr lang="es">
                <a:latin typeface="Montserrat"/>
                <a:ea typeface="Montserrat"/>
                <a:cs typeface="Montserrat"/>
                <a:sym typeface="Montserrat"/>
              </a:rPr>
              <a:t> son archivos llave-valor que almacenan datos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46" name="Google Shape;746;p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33875" y="3015588"/>
            <a:ext cx="1332250" cy="133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51" name="Google Shape;751;p80"/>
          <p:cNvCxnSpPr/>
          <p:nvPr/>
        </p:nvCxnSpPr>
        <p:spPr>
          <a:xfrm>
            <a:off x="1079350" y="5400"/>
            <a:ext cx="0" cy="51237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52" name="Google Shape;752;p80"/>
          <p:cNvSpPr txBox="1"/>
          <p:nvPr/>
        </p:nvSpPr>
        <p:spPr>
          <a:xfrm>
            <a:off x="1079350" y="-14400"/>
            <a:ext cx="70206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2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HTTP </a:t>
            </a:r>
            <a:endParaRPr sz="302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2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Depurando las peticiones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53" name="Google Shape;753;p80"/>
          <p:cNvCxnSpPr/>
          <p:nvPr/>
        </p:nvCxnSpPr>
        <p:spPr>
          <a:xfrm>
            <a:off x="3110800" y="2568000"/>
            <a:ext cx="2957700" cy="75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7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8" name="Google Shape;758;p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0000" y="1867038"/>
            <a:ext cx="1409424" cy="1409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59" name="Google Shape;759;p8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67750" y="1905613"/>
            <a:ext cx="1332250" cy="1332250"/>
          </a:xfrm>
          <a:prstGeom prst="rect">
            <a:avLst/>
          </a:prstGeom>
          <a:noFill/>
          <a:ln>
            <a:noFill/>
          </a:ln>
        </p:spPr>
      </p:pic>
      <p:sp>
        <p:nvSpPr>
          <p:cNvPr id="760" name="Google Shape;760;p81"/>
          <p:cNvSpPr txBox="1"/>
          <p:nvPr/>
        </p:nvSpPr>
        <p:spPr>
          <a:xfrm>
            <a:off x="3277800" y="477650"/>
            <a:ext cx="2588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</a:rPr>
              <a:t>CLIENTE - SERVIDOR</a:t>
            </a:r>
            <a:endParaRPr sz="1800">
              <a:solidFill>
                <a:srgbClr val="FFFFFF"/>
              </a:solidFill>
            </a:endParaRPr>
          </a:p>
        </p:txBody>
      </p:sp>
      <p:cxnSp>
        <p:nvCxnSpPr>
          <p:cNvPr id="761" name="Google Shape;761;p81"/>
          <p:cNvCxnSpPr/>
          <p:nvPr/>
        </p:nvCxnSpPr>
        <p:spPr>
          <a:xfrm>
            <a:off x="2503500" y="2319800"/>
            <a:ext cx="4559100" cy="51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62" name="Google Shape;762;p81"/>
          <p:cNvSpPr txBox="1"/>
          <p:nvPr/>
        </p:nvSpPr>
        <p:spPr>
          <a:xfrm>
            <a:off x="1901025" y="1905613"/>
            <a:ext cx="5855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GET - http://www.aluracursos.com/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s" sz="2920">
                <a:latin typeface="Montserrat"/>
                <a:ea typeface="Montserrat"/>
                <a:cs typeface="Montserrat"/>
                <a:sym typeface="Montserrat"/>
              </a:rPr>
              <a:t>HTTP</a:t>
            </a:r>
            <a:endParaRPr b="1" sz="292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6" name="Google Shape;96;p19"/>
          <p:cNvSpPr txBox="1"/>
          <p:nvPr>
            <p:ph idx="1" type="body"/>
          </p:nvPr>
        </p:nvSpPr>
        <p:spPr>
          <a:xfrm>
            <a:off x="1080000" y="1000075"/>
            <a:ext cx="7437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Fundamentos</a:t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HTTPS - La web segura</a:t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Dominios web</a:t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Cliente servidor</a:t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Parámetros de las peticiones</a:t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1155CC"/>
              </a:solidFill>
            </a:endParaRPr>
          </a:p>
        </p:txBody>
      </p:sp>
      <p:sp>
        <p:nvSpPr>
          <p:cNvPr id="97" name="Google Shape;97;p19"/>
          <p:cNvSpPr txBox="1"/>
          <p:nvPr/>
        </p:nvSpPr>
        <p:spPr>
          <a:xfrm>
            <a:off x="6261825" y="4361450"/>
            <a:ext cx="2327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Harland Lohora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6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7" name="Google Shape;767;p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0000" y="1867038"/>
            <a:ext cx="1409424" cy="1409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68" name="Google Shape;768;p8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67750" y="1905613"/>
            <a:ext cx="1332250" cy="1332250"/>
          </a:xfrm>
          <a:prstGeom prst="rect">
            <a:avLst/>
          </a:prstGeom>
          <a:noFill/>
          <a:ln>
            <a:noFill/>
          </a:ln>
        </p:spPr>
      </p:pic>
      <p:sp>
        <p:nvSpPr>
          <p:cNvPr id="769" name="Google Shape;769;p82"/>
          <p:cNvSpPr txBox="1"/>
          <p:nvPr/>
        </p:nvSpPr>
        <p:spPr>
          <a:xfrm>
            <a:off x="3277800" y="477650"/>
            <a:ext cx="2588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</a:rPr>
              <a:t>CLIENTE - SERVIDOR</a:t>
            </a:r>
            <a:endParaRPr sz="1800">
              <a:solidFill>
                <a:srgbClr val="FFFFFF"/>
              </a:solidFill>
            </a:endParaRPr>
          </a:p>
        </p:txBody>
      </p:sp>
      <p:cxnSp>
        <p:nvCxnSpPr>
          <p:cNvPr id="770" name="Google Shape;770;p82"/>
          <p:cNvCxnSpPr/>
          <p:nvPr/>
        </p:nvCxnSpPr>
        <p:spPr>
          <a:xfrm>
            <a:off x="2503500" y="2319800"/>
            <a:ext cx="4559100" cy="51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71" name="Google Shape;771;p82"/>
          <p:cNvCxnSpPr/>
          <p:nvPr/>
        </p:nvCxnSpPr>
        <p:spPr>
          <a:xfrm rot="10800000">
            <a:off x="2503500" y="2757125"/>
            <a:ext cx="45231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72" name="Google Shape;772;p82"/>
          <p:cNvSpPr txBox="1"/>
          <p:nvPr/>
        </p:nvSpPr>
        <p:spPr>
          <a:xfrm>
            <a:off x="1901025" y="1905613"/>
            <a:ext cx="5855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GET - http://www.aluracursos.com/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73" name="Google Shape;773;p82"/>
          <p:cNvSpPr txBox="1"/>
          <p:nvPr/>
        </p:nvSpPr>
        <p:spPr>
          <a:xfrm>
            <a:off x="1644450" y="2876238"/>
            <a:ext cx="5855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301 - Moved Permanently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Location - </a:t>
            </a:r>
            <a:r>
              <a:rPr lang="es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https://www.aluracursos.com/</a:t>
            </a:r>
            <a:endParaRPr sz="1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7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8" name="Google Shape;778;p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0000" y="1867038"/>
            <a:ext cx="1409424" cy="1409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79" name="Google Shape;779;p8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67750" y="1905613"/>
            <a:ext cx="1332250" cy="1332250"/>
          </a:xfrm>
          <a:prstGeom prst="rect">
            <a:avLst/>
          </a:prstGeom>
          <a:noFill/>
          <a:ln>
            <a:noFill/>
          </a:ln>
        </p:spPr>
      </p:pic>
      <p:sp>
        <p:nvSpPr>
          <p:cNvPr id="780" name="Google Shape;780;p83"/>
          <p:cNvSpPr txBox="1"/>
          <p:nvPr/>
        </p:nvSpPr>
        <p:spPr>
          <a:xfrm>
            <a:off x="3277800" y="477650"/>
            <a:ext cx="2588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</a:rPr>
              <a:t>CLIENTE - SERVIDOR</a:t>
            </a:r>
            <a:endParaRPr sz="1800">
              <a:solidFill>
                <a:srgbClr val="FFFFFF"/>
              </a:solidFill>
            </a:endParaRPr>
          </a:p>
        </p:txBody>
      </p:sp>
      <p:cxnSp>
        <p:nvCxnSpPr>
          <p:cNvPr id="781" name="Google Shape;781;p83"/>
          <p:cNvCxnSpPr/>
          <p:nvPr/>
        </p:nvCxnSpPr>
        <p:spPr>
          <a:xfrm>
            <a:off x="2503500" y="2319800"/>
            <a:ext cx="4559100" cy="51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82" name="Google Shape;782;p83"/>
          <p:cNvCxnSpPr/>
          <p:nvPr/>
        </p:nvCxnSpPr>
        <p:spPr>
          <a:xfrm rot="10800000">
            <a:off x="2503500" y="2757125"/>
            <a:ext cx="45231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83" name="Google Shape;783;p83"/>
          <p:cNvSpPr txBox="1"/>
          <p:nvPr/>
        </p:nvSpPr>
        <p:spPr>
          <a:xfrm>
            <a:off x="1901025" y="1905613"/>
            <a:ext cx="5855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GET - http://www.aluracursos.com/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84" name="Google Shape;784;p83"/>
          <p:cNvSpPr txBox="1"/>
          <p:nvPr/>
        </p:nvSpPr>
        <p:spPr>
          <a:xfrm>
            <a:off x="1644450" y="2876238"/>
            <a:ext cx="5855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301 - Moved Permanently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Location - </a:t>
            </a:r>
            <a:r>
              <a:rPr lang="es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https://www.aluracursos.com/</a:t>
            </a:r>
            <a:endParaRPr sz="1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85" name="Google Shape;785;p83"/>
          <p:cNvCxnSpPr/>
          <p:nvPr/>
        </p:nvCxnSpPr>
        <p:spPr>
          <a:xfrm>
            <a:off x="2485500" y="3905475"/>
            <a:ext cx="4559100" cy="51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86" name="Google Shape;786;p83"/>
          <p:cNvSpPr txBox="1"/>
          <p:nvPr/>
        </p:nvSpPr>
        <p:spPr>
          <a:xfrm>
            <a:off x="1837500" y="3491838"/>
            <a:ext cx="5855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GET - http://www.aluracursos.com/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1" name="Google Shape;791;p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0000" y="1867038"/>
            <a:ext cx="1409424" cy="1409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92" name="Google Shape;792;p8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67750" y="1905613"/>
            <a:ext cx="1332250" cy="1332250"/>
          </a:xfrm>
          <a:prstGeom prst="rect">
            <a:avLst/>
          </a:prstGeom>
          <a:noFill/>
          <a:ln>
            <a:noFill/>
          </a:ln>
        </p:spPr>
      </p:pic>
      <p:sp>
        <p:nvSpPr>
          <p:cNvPr id="793" name="Google Shape;793;p84"/>
          <p:cNvSpPr txBox="1"/>
          <p:nvPr/>
        </p:nvSpPr>
        <p:spPr>
          <a:xfrm>
            <a:off x="3277800" y="477650"/>
            <a:ext cx="2588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</a:rPr>
              <a:t>CLIENTE - SERVIDOR</a:t>
            </a:r>
            <a:endParaRPr sz="1800">
              <a:solidFill>
                <a:srgbClr val="FFFFFF"/>
              </a:solidFill>
            </a:endParaRPr>
          </a:p>
        </p:txBody>
      </p:sp>
      <p:cxnSp>
        <p:nvCxnSpPr>
          <p:cNvPr id="794" name="Google Shape;794;p84"/>
          <p:cNvCxnSpPr/>
          <p:nvPr/>
        </p:nvCxnSpPr>
        <p:spPr>
          <a:xfrm>
            <a:off x="2503500" y="2319800"/>
            <a:ext cx="4559100" cy="51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95" name="Google Shape;795;p84"/>
          <p:cNvCxnSpPr/>
          <p:nvPr/>
        </p:nvCxnSpPr>
        <p:spPr>
          <a:xfrm rot="10800000">
            <a:off x="2503500" y="2757125"/>
            <a:ext cx="45231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96" name="Google Shape;796;p84"/>
          <p:cNvSpPr txBox="1"/>
          <p:nvPr/>
        </p:nvSpPr>
        <p:spPr>
          <a:xfrm>
            <a:off x="1901025" y="1905613"/>
            <a:ext cx="5855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GET - http://www.aluracursos.com/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97" name="Google Shape;797;p84"/>
          <p:cNvSpPr txBox="1"/>
          <p:nvPr/>
        </p:nvSpPr>
        <p:spPr>
          <a:xfrm>
            <a:off x="1644450" y="2876238"/>
            <a:ext cx="5855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301 - Moved Permanently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Location - </a:t>
            </a:r>
            <a:r>
              <a:rPr lang="es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https://www.aluracursos.com/</a:t>
            </a:r>
            <a:endParaRPr sz="1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98" name="Google Shape;798;p84"/>
          <p:cNvCxnSpPr/>
          <p:nvPr/>
        </p:nvCxnSpPr>
        <p:spPr>
          <a:xfrm>
            <a:off x="2485500" y="3905475"/>
            <a:ext cx="4559100" cy="51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99" name="Google Shape;799;p84"/>
          <p:cNvSpPr txBox="1"/>
          <p:nvPr/>
        </p:nvSpPr>
        <p:spPr>
          <a:xfrm>
            <a:off x="1837500" y="3491838"/>
            <a:ext cx="5855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GET - http://www.aluracursos.com/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00" name="Google Shape;800;p84"/>
          <p:cNvCxnSpPr/>
          <p:nvPr/>
        </p:nvCxnSpPr>
        <p:spPr>
          <a:xfrm rot="10800000">
            <a:off x="2485500" y="4251300"/>
            <a:ext cx="45231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01" name="Google Shape;801;p84"/>
          <p:cNvSpPr txBox="1"/>
          <p:nvPr/>
        </p:nvSpPr>
        <p:spPr>
          <a:xfrm>
            <a:off x="1644450" y="4324188"/>
            <a:ext cx="5855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200</a:t>
            </a: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- OK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HTML</a:t>
            </a:r>
            <a:endParaRPr sz="1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5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" name="Google Shape;806;p85"/>
          <p:cNvSpPr txBox="1"/>
          <p:nvPr/>
        </p:nvSpPr>
        <p:spPr>
          <a:xfrm>
            <a:off x="0" y="-14400"/>
            <a:ext cx="91872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2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STATUS CODE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0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1" name="Google Shape;811;p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0000" y="1867038"/>
            <a:ext cx="1409424" cy="1409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12" name="Google Shape;812;p8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67750" y="1905613"/>
            <a:ext cx="1332250" cy="1332250"/>
          </a:xfrm>
          <a:prstGeom prst="rect">
            <a:avLst/>
          </a:prstGeom>
          <a:noFill/>
          <a:ln>
            <a:noFill/>
          </a:ln>
        </p:spPr>
      </p:pic>
      <p:sp>
        <p:nvSpPr>
          <p:cNvPr id="813" name="Google Shape;813;p86"/>
          <p:cNvSpPr txBox="1"/>
          <p:nvPr/>
        </p:nvSpPr>
        <p:spPr>
          <a:xfrm>
            <a:off x="3277800" y="477650"/>
            <a:ext cx="2588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</a:rPr>
              <a:t>CLIENTE - SERVIDOR</a:t>
            </a:r>
            <a:endParaRPr sz="1800">
              <a:solidFill>
                <a:srgbClr val="FFFFFF"/>
              </a:solidFill>
            </a:endParaRPr>
          </a:p>
        </p:txBody>
      </p:sp>
      <p:cxnSp>
        <p:nvCxnSpPr>
          <p:cNvPr id="814" name="Google Shape;814;p86"/>
          <p:cNvCxnSpPr/>
          <p:nvPr/>
        </p:nvCxnSpPr>
        <p:spPr>
          <a:xfrm>
            <a:off x="2503500" y="2319800"/>
            <a:ext cx="4559100" cy="51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15" name="Google Shape;815;p86"/>
          <p:cNvCxnSpPr/>
          <p:nvPr/>
        </p:nvCxnSpPr>
        <p:spPr>
          <a:xfrm rot="10800000">
            <a:off x="2503500" y="2757125"/>
            <a:ext cx="45231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16" name="Google Shape;816;p86"/>
          <p:cNvSpPr txBox="1"/>
          <p:nvPr/>
        </p:nvSpPr>
        <p:spPr>
          <a:xfrm>
            <a:off x="1901025" y="1905613"/>
            <a:ext cx="5855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GET - http://www.aluracursos.com/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17" name="Google Shape;817;p86"/>
          <p:cNvSpPr txBox="1"/>
          <p:nvPr/>
        </p:nvSpPr>
        <p:spPr>
          <a:xfrm>
            <a:off x="1644450" y="2876238"/>
            <a:ext cx="5855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301 - Moved Permanently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Location - </a:t>
            </a:r>
            <a:r>
              <a:rPr lang="es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https://www.aluracursos.com/</a:t>
            </a:r>
            <a:endParaRPr sz="1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18" name="Google Shape;818;p86"/>
          <p:cNvCxnSpPr/>
          <p:nvPr/>
        </p:nvCxnSpPr>
        <p:spPr>
          <a:xfrm>
            <a:off x="2485500" y="3905475"/>
            <a:ext cx="4559100" cy="51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19" name="Google Shape;819;p86"/>
          <p:cNvSpPr txBox="1"/>
          <p:nvPr/>
        </p:nvSpPr>
        <p:spPr>
          <a:xfrm>
            <a:off x="1837500" y="3491838"/>
            <a:ext cx="5855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GET - http://www.aluracursos.com/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20" name="Google Shape;820;p86"/>
          <p:cNvCxnSpPr/>
          <p:nvPr/>
        </p:nvCxnSpPr>
        <p:spPr>
          <a:xfrm rot="10800000">
            <a:off x="2485500" y="4251300"/>
            <a:ext cx="45231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21" name="Google Shape;821;p86"/>
          <p:cNvSpPr txBox="1"/>
          <p:nvPr/>
        </p:nvSpPr>
        <p:spPr>
          <a:xfrm>
            <a:off x="1644450" y="4324188"/>
            <a:ext cx="5855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200- OK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HTML</a:t>
            </a:r>
            <a:endParaRPr sz="1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5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Google Shape;826;p8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STATUS CODE</a:t>
            </a:r>
            <a:endParaRPr/>
          </a:p>
        </p:txBody>
      </p:sp>
      <p:sp>
        <p:nvSpPr>
          <p:cNvPr id="827" name="Google Shape;827;p87"/>
          <p:cNvSpPr txBox="1"/>
          <p:nvPr>
            <p:ph idx="1" type="body"/>
          </p:nvPr>
        </p:nvSpPr>
        <p:spPr>
          <a:xfrm>
            <a:off x="2374500" y="1551750"/>
            <a:ext cx="4395000" cy="240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4A86E8"/>
                </a:solidFill>
                <a:latin typeface="Montserrat"/>
                <a:ea typeface="Montserrat"/>
                <a:cs typeface="Montserrat"/>
                <a:sym typeface="Montserrat"/>
              </a:rPr>
              <a:t>100 - CONTINUE</a:t>
            </a:r>
            <a:endParaRPr sz="2000">
              <a:solidFill>
                <a:srgbClr val="4A86E8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00FF00"/>
                </a:solidFill>
                <a:latin typeface="Montserrat"/>
                <a:ea typeface="Montserrat"/>
                <a:cs typeface="Montserrat"/>
                <a:sym typeface="Montserrat"/>
              </a:rPr>
              <a:t>200 - OK</a:t>
            </a:r>
            <a:endParaRPr sz="2000">
              <a:solidFill>
                <a:srgbClr val="00FF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  <a:t>301 - MOVED PERMANENTLY</a:t>
            </a:r>
            <a:endParaRPr sz="2000">
              <a:solidFill>
                <a:srgbClr val="FF99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404 - NOT FOUND</a:t>
            </a:r>
            <a:endParaRPr sz="2000">
              <a:solidFill>
                <a:srgbClr val="FF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 sz="2000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500 - INTERNAL SERVER ERROR</a:t>
            </a:r>
            <a:endParaRPr sz="2000">
              <a:solidFill>
                <a:srgbClr val="FF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1" name="Shape 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Google Shape;832;p8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STATUS CODE</a:t>
            </a:r>
            <a:endParaRPr/>
          </a:p>
        </p:txBody>
      </p:sp>
      <p:sp>
        <p:nvSpPr>
          <p:cNvPr id="833" name="Google Shape;833;p88"/>
          <p:cNvSpPr txBox="1"/>
          <p:nvPr>
            <p:ph idx="1" type="body"/>
          </p:nvPr>
        </p:nvSpPr>
        <p:spPr>
          <a:xfrm>
            <a:off x="2374500" y="1551750"/>
            <a:ext cx="4395000" cy="24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4A86E8"/>
                </a:solidFill>
                <a:latin typeface="Montserrat"/>
                <a:ea typeface="Montserrat"/>
                <a:cs typeface="Montserrat"/>
                <a:sym typeface="Montserrat"/>
              </a:rPr>
              <a:t>1XX  - INFORMATIVOS</a:t>
            </a:r>
            <a:endParaRPr sz="2000">
              <a:solidFill>
                <a:srgbClr val="4A86E8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00FF00"/>
                </a:solidFill>
                <a:latin typeface="Montserrat"/>
                <a:ea typeface="Montserrat"/>
                <a:cs typeface="Montserrat"/>
                <a:sym typeface="Montserrat"/>
              </a:rPr>
              <a:t>2XX - RESPUESTA SATISFACTORIA</a:t>
            </a:r>
            <a:endParaRPr sz="2000">
              <a:solidFill>
                <a:srgbClr val="00FF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  <a:t>3XX - REDIRECCIONES</a:t>
            </a:r>
            <a:endParaRPr sz="2000">
              <a:solidFill>
                <a:srgbClr val="FF99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4XX - ERROR DEL CLIENTE</a:t>
            </a:r>
            <a:endParaRPr sz="2000">
              <a:solidFill>
                <a:srgbClr val="FF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 sz="2000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5XX - ERROR DEL SERVIDOR</a:t>
            </a:r>
            <a:endParaRPr sz="2000">
              <a:solidFill>
                <a:srgbClr val="FF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7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p8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Depurando p</a:t>
            </a:r>
            <a:r>
              <a:rPr lang="es"/>
              <a:t>eticiones</a:t>
            </a:r>
            <a:endParaRPr/>
          </a:p>
        </p:txBody>
      </p:sp>
      <p:sp>
        <p:nvSpPr>
          <p:cNvPr id="839" name="Google Shape;839;p89"/>
          <p:cNvSpPr txBox="1"/>
          <p:nvPr>
            <p:ph idx="1" type="body"/>
          </p:nvPr>
        </p:nvSpPr>
        <p:spPr>
          <a:xfrm>
            <a:off x="2181450" y="1836300"/>
            <a:ext cx="47811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s">
                <a:latin typeface="Montserrat"/>
                <a:ea typeface="Montserrat"/>
                <a:cs typeface="Montserrat"/>
                <a:sym typeface="Montserrat"/>
              </a:rPr>
              <a:t>La consola del navegador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s">
                <a:latin typeface="Montserrat"/>
                <a:ea typeface="Montserrat"/>
                <a:cs typeface="Montserrat"/>
                <a:sym typeface="Montserrat"/>
              </a:rPr>
              <a:t>Método HTTP </a:t>
            </a: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GET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s">
                <a:latin typeface="Montserrat"/>
                <a:ea typeface="Montserrat"/>
                <a:cs typeface="Montserrat"/>
                <a:sym typeface="Montserrat"/>
              </a:rPr>
              <a:t>Encabezados de la respuesta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s">
                <a:latin typeface="Montserrat"/>
                <a:ea typeface="Montserrat"/>
                <a:cs typeface="Montserrat"/>
                <a:sym typeface="Montserrat"/>
              </a:rPr>
              <a:t>Códigos de respuesta(</a:t>
            </a: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Status Code</a:t>
            </a:r>
            <a:r>
              <a:rPr lang="es">
                <a:latin typeface="Montserrat"/>
                <a:ea typeface="Montserrat"/>
                <a:cs typeface="Montserrat"/>
                <a:sym typeface="Montserrat"/>
              </a:rPr>
              <a:t>)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44" name="Google Shape;844;p90"/>
          <p:cNvCxnSpPr/>
          <p:nvPr/>
        </p:nvCxnSpPr>
        <p:spPr>
          <a:xfrm>
            <a:off x="1079350" y="5400"/>
            <a:ext cx="0" cy="51237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45" name="Google Shape;845;p90"/>
          <p:cNvSpPr txBox="1"/>
          <p:nvPr/>
        </p:nvSpPr>
        <p:spPr>
          <a:xfrm>
            <a:off x="1079350" y="-14400"/>
            <a:ext cx="70206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2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HTTP </a:t>
            </a:r>
            <a:endParaRPr sz="302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2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Parámetros de la petición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46" name="Google Shape;846;p90"/>
          <p:cNvCxnSpPr/>
          <p:nvPr/>
        </p:nvCxnSpPr>
        <p:spPr>
          <a:xfrm>
            <a:off x="3110800" y="2568000"/>
            <a:ext cx="2957700" cy="75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0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1" name="Google Shape;851;p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0000" y="1867038"/>
            <a:ext cx="1409424" cy="1409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52" name="Google Shape;852;p9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67750" y="1905613"/>
            <a:ext cx="1332250" cy="1332250"/>
          </a:xfrm>
          <a:prstGeom prst="rect">
            <a:avLst/>
          </a:prstGeom>
          <a:noFill/>
          <a:ln>
            <a:noFill/>
          </a:ln>
        </p:spPr>
      </p:pic>
      <p:sp>
        <p:nvSpPr>
          <p:cNvPr id="853" name="Google Shape;853;p91"/>
          <p:cNvSpPr txBox="1"/>
          <p:nvPr/>
        </p:nvSpPr>
        <p:spPr>
          <a:xfrm>
            <a:off x="3277800" y="477650"/>
            <a:ext cx="2588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</a:rPr>
              <a:t>CLIENTE - SERVIDOR</a:t>
            </a:r>
            <a:endParaRPr sz="1800">
              <a:solidFill>
                <a:srgbClr val="FFFFFF"/>
              </a:solidFill>
            </a:endParaRPr>
          </a:p>
        </p:txBody>
      </p:sp>
      <p:cxnSp>
        <p:nvCxnSpPr>
          <p:cNvPr id="854" name="Google Shape;854;p91"/>
          <p:cNvCxnSpPr/>
          <p:nvPr/>
        </p:nvCxnSpPr>
        <p:spPr>
          <a:xfrm>
            <a:off x="2503500" y="2319800"/>
            <a:ext cx="4559100" cy="51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55" name="Google Shape;855;p91"/>
          <p:cNvCxnSpPr/>
          <p:nvPr/>
        </p:nvCxnSpPr>
        <p:spPr>
          <a:xfrm rot="10800000">
            <a:off x="2503500" y="2757125"/>
            <a:ext cx="45231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56" name="Google Shape;856;p91"/>
          <p:cNvSpPr txBox="1"/>
          <p:nvPr/>
        </p:nvSpPr>
        <p:spPr>
          <a:xfrm>
            <a:off x="1901025" y="1905613"/>
            <a:ext cx="5855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GET - http://www.aluracursos.com/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57" name="Google Shape;857;p91"/>
          <p:cNvSpPr txBox="1"/>
          <p:nvPr/>
        </p:nvSpPr>
        <p:spPr>
          <a:xfrm>
            <a:off x="1644450" y="2876238"/>
            <a:ext cx="5855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301 - Moved Permanently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Location - </a:t>
            </a:r>
            <a:r>
              <a:rPr lang="es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https://www.aluracursos.com/</a:t>
            </a:r>
            <a:endParaRPr sz="1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58" name="Google Shape;858;p91"/>
          <p:cNvCxnSpPr/>
          <p:nvPr/>
        </p:nvCxnSpPr>
        <p:spPr>
          <a:xfrm>
            <a:off x="2485500" y="3905475"/>
            <a:ext cx="4559100" cy="51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59" name="Google Shape;859;p91"/>
          <p:cNvSpPr txBox="1"/>
          <p:nvPr/>
        </p:nvSpPr>
        <p:spPr>
          <a:xfrm>
            <a:off x="1837500" y="3491838"/>
            <a:ext cx="5855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GET - http://www.aluracursos.com/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60" name="Google Shape;860;p91"/>
          <p:cNvCxnSpPr/>
          <p:nvPr/>
        </p:nvCxnSpPr>
        <p:spPr>
          <a:xfrm rot="10800000">
            <a:off x="2485500" y="4251300"/>
            <a:ext cx="45231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61" name="Google Shape;861;p91"/>
          <p:cNvSpPr txBox="1"/>
          <p:nvPr/>
        </p:nvSpPr>
        <p:spPr>
          <a:xfrm>
            <a:off x="1644450" y="4324188"/>
            <a:ext cx="5855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200- OK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HTML</a:t>
            </a:r>
            <a:endParaRPr sz="1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s" sz="2920">
                <a:latin typeface="Montserrat"/>
                <a:ea typeface="Montserrat"/>
                <a:cs typeface="Montserrat"/>
                <a:sym typeface="Montserrat"/>
              </a:rPr>
              <a:t>HTTP</a:t>
            </a:r>
            <a:endParaRPr b="1" sz="292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3" name="Google Shape;103;p20"/>
          <p:cNvSpPr txBox="1"/>
          <p:nvPr>
            <p:ph idx="1" type="body"/>
          </p:nvPr>
        </p:nvSpPr>
        <p:spPr>
          <a:xfrm>
            <a:off x="1080000" y="1000075"/>
            <a:ext cx="7437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Fundamentos</a:t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HTTPS - La web segura</a:t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Dominios web</a:t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Cliente servidor</a:t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Parámetros de las peticiones</a:t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Servicios REST</a:t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1155CC"/>
              </a:solidFill>
            </a:endParaRPr>
          </a:p>
        </p:txBody>
      </p:sp>
      <p:sp>
        <p:nvSpPr>
          <p:cNvPr id="104" name="Google Shape;104;p20"/>
          <p:cNvSpPr txBox="1"/>
          <p:nvPr/>
        </p:nvSpPr>
        <p:spPr>
          <a:xfrm>
            <a:off x="6261825" y="4361450"/>
            <a:ext cx="2327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Harland Lohora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5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9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STATUS CODE</a:t>
            </a:r>
            <a:endParaRPr/>
          </a:p>
        </p:txBody>
      </p:sp>
      <p:sp>
        <p:nvSpPr>
          <p:cNvPr id="867" name="Google Shape;867;p92"/>
          <p:cNvSpPr txBox="1"/>
          <p:nvPr>
            <p:ph idx="1" type="body"/>
          </p:nvPr>
        </p:nvSpPr>
        <p:spPr>
          <a:xfrm>
            <a:off x="2374500" y="1551750"/>
            <a:ext cx="4395000" cy="240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4A86E8"/>
                </a:solidFill>
                <a:latin typeface="Montserrat"/>
                <a:ea typeface="Montserrat"/>
                <a:cs typeface="Montserrat"/>
                <a:sym typeface="Montserrat"/>
              </a:rPr>
              <a:t>100 - CONTINUE</a:t>
            </a:r>
            <a:endParaRPr sz="2000">
              <a:solidFill>
                <a:srgbClr val="4A86E8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00FF00"/>
                </a:solidFill>
                <a:latin typeface="Montserrat"/>
                <a:ea typeface="Montserrat"/>
                <a:cs typeface="Montserrat"/>
                <a:sym typeface="Montserrat"/>
              </a:rPr>
              <a:t>200 - OK</a:t>
            </a:r>
            <a:endParaRPr sz="2000">
              <a:solidFill>
                <a:srgbClr val="00FF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  <a:t>301 - MOVED PERMANENTLY</a:t>
            </a:r>
            <a:endParaRPr sz="2000">
              <a:solidFill>
                <a:srgbClr val="FF99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404 - NOT FOUND</a:t>
            </a:r>
            <a:endParaRPr sz="2000">
              <a:solidFill>
                <a:srgbClr val="FF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 sz="2000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500 - INTERNAL SERVER ERROR</a:t>
            </a:r>
            <a:endParaRPr sz="2000">
              <a:solidFill>
                <a:srgbClr val="FF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p9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STATUS CODE</a:t>
            </a:r>
            <a:endParaRPr/>
          </a:p>
        </p:txBody>
      </p:sp>
      <p:sp>
        <p:nvSpPr>
          <p:cNvPr id="873" name="Google Shape;873;p93"/>
          <p:cNvSpPr txBox="1"/>
          <p:nvPr>
            <p:ph idx="1" type="body"/>
          </p:nvPr>
        </p:nvSpPr>
        <p:spPr>
          <a:xfrm>
            <a:off x="2374500" y="1551750"/>
            <a:ext cx="4395000" cy="24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4A86E8"/>
                </a:solidFill>
                <a:latin typeface="Montserrat"/>
                <a:ea typeface="Montserrat"/>
                <a:cs typeface="Montserrat"/>
                <a:sym typeface="Montserrat"/>
              </a:rPr>
              <a:t>1XX  - INFORMATIVOS</a:t>
            </a:r>
            <a:endParaRPr sz="2000">
              <a:solidFill>
                <a:srgbClr val="4A86E8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00FF00"/>
                </a:solidFill>
                <a:latin typeface="Montserrat"/>
                <a:ea typeface="Montserrat"/>
                <a:cs typeface="Montserrat"/>
                <a:sym typeface="Montserrat"/>
              </a:rPr>
              <a:t>2XX - RESPUESTA SATISFACTORIA</a:t>
            </a:r>
            <a:endParaRPr sz="2000">
              <a:solidFill>
                <a:srgbClr val="00FF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  <a:t>3XX - REDIRECCIONES</a:t>
            </a:r>
            <a:endParaRPr sz="2000">
              <a:solidFill>
                <a:srgbClr val="FF99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4XX - ERROR DEL CLIENTE</a:t>
            </a:r>
            <a:endParaRPr sz="2000">
              <a:solidFill>
                <a:srgbClr val="FF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 sz="2000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5XX - ERROR DEL SERVIDOR</a:t>
            </a:r>
            <a:endParaRPr sz="2000">
              <a:solidFill>
                <a:srgbClr val="FF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7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p94"/>
          <p:cNvSpPr txBox="1"/>
          <p:nvPr/>
        </p:nvSpPr>
        <p:spPr>
          <a:xfrm>
            <a:off x="0" y="-14400"/>
            <a:ext cx="91872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2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ENVIANDO PARÁMETROS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2" name="Shape 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" name="Google Shape;883;p9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MÉTODOS - PARÁMETROS</a:t>
            </a:r>
            <a:endParaRPr/>
          </a:p>
        </p:txBody>
      </p:sp>
      <p:sp>
        <p:nvSpPr>
          <p:cNvPr id="884" name="Google Shape;884;p95"/>
          <p:cNvSpPr txBox="1"/>
          <p:nvPr>
            <p:ph idx="1" type="body"/>
          </p:nvPr>
        </p:nvSpPr>
        <p:spPr>
          <a:xfrm>
            <a:off x="2181450" y="1836300"/>
            <a:ext cx="47811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Montserrat"/>
                <a:ea typeface="Montserrat"/>
                <a:cs typeface="Montserrat"/>
                <a:sym typeface="Montserrat"/>
              </a:rPr>
              <a:t>GET - Envía los parámetros en la url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>
                <a:latin typeface="Montserrat"/>
                <a:ea typeface="Montserrat"/>
                <a:cs typeface="Montserrat"/>
                <a:sym typeface="Montserrat"/>
              </a:rPr>
              <a:t>POST - Envía los parámetros en el cuerpo de la solicitud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8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p9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PARÁMETROS</a:t>
            </a:r>
            <a:endParaRPr/>
          </a:p>
        </p:txBody>
      </p:sp>
      <p:sp>
        <p:nvSpPr>
          <p:cNvPr id="890" name="Google Shape;890;p96"/>
          <p:cNvSpPr txBox="1"/>
          <p:nvPr>
            <p:ph idx="1" type="body"/>
          </p:nvPr>
        </p:nvSpPr>
        <p:spPr>
          <a:xfrm>
            <a:off x="1500000" y="1490675"/>
            <a:ext cx="6144000" cy="298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s">
                <a:latin typeface="Montserrat"/>
                <a:ea typeface="Montserrat"/>
                <a:cs typeface="Montserrat"/>
                <a:sym typeface="Montserrat"/>
              </a:rPr>
              <a:t>Son utilizados para definir detalles de la búsqueda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GET</a:t>
            </a:r>
            <a:r>
              <a:rPr lang="es">
                <a:latin typeface="Montserrat"/>
                <a:ea typeface="Montserrat"/>
                <a:cs typeface="Montserrat"/>
                <a:sym typeface="Montserrat"/>
              </a:rPr>
              <a:t> - los parámetros son enviados en la URL( usando </a:t>
            </a: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? </a:t>
            </a:r>
            <a:r>
              <a:rPr lang="es">
                <a:latin typeface="Montserrat"/>
                <a:ea typeface="Montserrat"/>
                <a:cs typeface="Montserrat"/>
                <a:sym typeface="Montserrat"/>
              </a:rPr>
              <a:t>para iniciar la sección de params y </a:t>
            </a: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&amp; </a:t>
            </a:r>
            <a:r>
              <a:rPr lang="es">
                <a:latin typeface="Montserrat"/>
                <a:ea typeface="Montserrat"/>
                <a:cs typeface="Montserrat"/>
                <a:sym typeface="Montserrat"/>
              </a:rPr>
              <a:t>para concatenarlos)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POST</a:t>
            </a:r>
            <a:r>
              <a:rPr lang="es">
                <a:latin typeface="Montserrat"/>
                <a:ea typeface="Montserrat"/>
                <a:cs typeface="Montserrat"/>
                <a:sym typeface="Montserrat"/>
              </a:rPr>
              <a:t> - los parámetros son enviados en el cuerpo de la petición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s">
                <a:latin typeface="Montserrat"/>
                <a:ea typeface="Montserrat"/>
                <a:cs typeface="Montserrat"/>
                <a:sym typeface="Montserrat"/>
              </a:rPr>
              <a:t>Existen otros métodos HTTP (DELETE; PUT, etc)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4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95" name="Google Shape;895;p97"/>
          <p:cNvCxnSpPr/>
          <p:nvPr/>
        </p:nvCxnSpPr>
        <p:spPr>
          <a:xfrm>
            <a:off x="1079350" y="5400"/>
            <a:ext cx="0" cy="51237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96" name="Google Shape;896;p97"/>
          <p:cNvSpPr txBox="1"/>
          <p:nvPr/>
        </p:nvSpPr>
        <p:spPr>
          <a:xfrm>
            <a:off x="1079350" y="-14400"/>
            <a:ext cx="70206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2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HTTP </a:t>
            </a:r>
            <a:endParaRPr sz="302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2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Servicios REST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97" name="Google Shape;897;p97"/>
          <p:cNvCxnSpPr/>
          <p:nvPr/>
        </p:nvCxnSpPr>
        <p:spPr>
          <a:xfrm>
            <a:off x="3110800" y="2568000"/>
            <a:ext cx="2957700" cy="75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2" name="Google Shape;902;p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0000" y="1867038"/>
            <a:ext cx="1409424" cy="1409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03" name="Google Shape;903;p9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67750" y="1905613"/>
            <a:ext cx="1332250" cy="1332250"/>
          </a:xfrm>
          <a:prstGeom prst="rect">
            <a:avLst/>
          </a:prstGeom>
          <a:noFill/>
          <a:ln>
            <a:noFill/>
          </a:ln>
        </p:spPr>
      </p:pic>
      <p:sp>
        <p:nvSpPr>
          <p:cNvPr id="904" name="Google Shape;904;p98"/>
          <p:cNvSpPr txBox="1"/>
          <p:nvPr/>
        </p:nvSpPr>
        <p:spPr>
          <a:xfrm>
            <a:off x="3277800" y="477650"/>
            <a:ext cx="2588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</a:rPr>
              <a:t>CLIENTE - SERVIDOR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905" name="Google Shape;905;p98"/>
          <p:cNvSpPr txBox="1"/>
          <p:nvPr/>
        </p:nvSpPr>
        <p:spPr>
          <a:xfrm>
            <a:off x="3481988" y="1790838"/>
            <a:ext cx="2140800" cy="4002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PETICIÓN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906" name="Google Shape;906;p98"/>
          <p:cNvSpPr txBox="1"/>
          <p:nvPr/>
        </p:nvSpPr>
        <p:spPr>
          <a:xfrm>
            <a:off x="3501600" y="2913863"/>
            <a:ext cx="2140800" cy="4002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RESPUESTA</a:t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907" name="Google Shape;907;p98"/>
          <p:cNvCxnSpPr/>
          <p:nvPr/>
        </p:nvCxnSpPr>
        <p:spPr>
          <a:xfrm>
            <a:off x="2503500" y="2319800"/>
            <a:ext cx="4559100" cy="51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08" name="Google Shape;908;p98"/>
          <p:cNvCxnSpPr/>
          <p:nvPr/>
        </p:nvCxnSpPr>
        <p:spPr>
          <a:xfrm rot="10800000">
            <a:off x="2503500" y="2757125"/>
            <a:ext cx="45231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2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99"/>
          <p:cNvSpPr/>
          <p:nvPr/>
        </p:nvSpPr>
        <p:spPr>
          <a:xfrm>
            <a:off x="5376925" y="879400"/>
            <a:ext cx="3457500" cy="4105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4" name="Google Shape;914;p99"/>
          <p:cNvSpPr/>
          <p:nvPr/>
        </p:nvSpPr>
        <p:spPr>
          <a:xfrm>
            <a:off x="252525" y="879400"/>
            <a:ext cx="3457500" cy="4105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5" name="Google Shape;915;p99"/>
          <p:cNvSpPr txBox="1"/>
          <p:nvPr>
            <p:ph idx="1" type="body"/>
          </p:nvPr>
        </p:nvSpPr>
        <p:spPr>
          <a:xfrm>
            <a:off x="1251600" y="282825"/>
            <a:ext cx="6640800" cy="4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s" sz="2500">
                <a:solidFill>
                  <a:srgbClr val="FFFFFF"/>
                </a:solidFill>
              </a:rPr>
              <a:t>INDEPENDIENTE DE LA PLATAFORMA </a:t>
            </a:r>
            <a:endParaRPr sz="2500">
              <a:solidFill>
                <a:srgbClr val="FFFFFF"/>
              </a:solidFill>
            </a:endParaRPr>
          </a:p>
        </p:txBody>
      </p:sp>
      <p:pic>
        <p:nvPicPr>
          <p:cNvPr id="916" name="Google Shape;916;p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9822" y="1255850"/>
            <a:ext cx="1363901" cy="736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17" name="Google Shape;917;p9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66276" y="2173050"/>
            <a:ext cx="773724" cy="1415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918" name="Google Shape;918;p9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34875" y="3588325"/>
            <a:ext cx="2541599" cy="1058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19" name="Google Shape;919;p9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51425" y="1507925"/>
            <a:ext cx="1492274" cy="1340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0" name="Google Shape;920;p9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552075" y="1949650"/>
            <a:ext cx="1028851" cy="1747777"/>
          </a:xfrm>
          <a:prstGeom prst="rect">
            <a:avLst/>
          </a:prstGeom>
          <a:noFill/>
          <a:ln>
            <a:noFill/>
          </a:ln>
        </p:spPr>
      </p:pic>
      <p:pic>
        <p:nvPicPr>
          <p:cNvPr id="921" name="Google Shape;921;p9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04300" y="3075125"/>
            <a:ext cx="1747775" cy="1747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2" name="Google Shape;922;p9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965350" y="2520000"/>
            <a:ext cx="872850" cy="872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3" name="Google Shape;923;p99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467138" y="1188425"/>
            <a:ext cx="872851" cy="8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924" name="Google Shape;924;p99"/>
          <p:cNvSpPr txBox="1"/>
          <p:nvPr/>
        </p:nvSpPr>
        <p:spPr>
          <a:xfrm>
            <a:off x="3772475" y="2624200"/>
            <a:ext cx="1542000" cy="6156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HTTP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(PROTOCOLO)</a:t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925" name="Google Shape;925;p99"/>
          <p:cNvCxnSpPr>
            <a:stCxn id="924" idx="1"/>
            <a:endCxn id="914" idx="3"/>
          </p:cNvCxnSpPr>
          <p:nvPr/>
        </p:nvCxnSpPr>
        <p:spPr>
          <a:xfrm rot="10800000">
            <a:off x="3710075" y="2932000"/>
            <a:ext cx="624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6" name="Google Shape;926;p99"/>
          <p:cNvCxnSpPr/>
          <p:nvPr/>
        </p:nvCxnSpPr>
        <p:spPr>
          <a:xfrm rot="10800000">
            <a:off x="5314475" y="2932000"/>
            <a:ext cx="624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0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MÉTODOS</a:t>
            </a:r>
            <a:endParaRPr/>
          </a:p>
        </p:txBody>
      </p:sp>
      <p:sp>
        <p:nvSpPr>
          <p:cNvPr id="932" name="Google Shape;932;p100"/>
          <p:cNvSpPr txBox="1"/>
          <p:nvPr>
            <p:ph idx="1" type="body"/>
          </p:nvPr>
        </p:nvSpPr>
        <p:spPr>
          <a:xfrm>
            <a:off x="1500000" y="1490675"/>
            <a:ext cx="6144000" cy="298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b="1"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GET</a:t>
            </a:r>
            <a:r>
              <a:rPr lang="es">
                <a:latin typeface="Montserrat"/>
                <a:ea typeface="Montserrat"/>
                <a:cs typeface="Montserrat"/>
                <a:sym typeface="Montserrat"/>
              </a:rPr>
              <a:t> - Obtener información del servidor(parámetros en URL)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b="1"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POST</a:t>
            </a:r>
            <a:r>
              <a:rPr lang="es">
                <a:latin typeface="Montserrat"/>
                <a:ea typeface="Montserrat"/>
                <a:cs typeface="Montserrat"/>
                <a:sym typeface="Montserrat"/>
              </a:rPr>
              <a:t> - Enviar datos(parámetros en el cuerpo de la petición)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b="1"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DELETE</a:t>
            </a:r>
            <a:r>
              <a:rPr lang="es">
                <a:latin typeface="Montserrat"/>
                <a:ea typeface="Montserrat"/>
                <a:cs typeface="Montserrat"/>
                <a:sym typeface="Montserrat"/>
              </a:rPr>
              <a:t> - Eliminar un recurso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b="1"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PUT</a:t>
            </a:r>
            <a:r>
              <a:rPr lang="es">
                <a:latin typeface="Montserrat"/>
                <a:ea typeface="Montserrat"/>
                <a:cs typeface="Montserrat"/>
                <a:sym typeface="Montserrat"/>
              </a:rPr>
              <a:t> - Actualizar un recurso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6" name="Shape 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7" name="Google Shape;937;p1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67750" y="1905613"/>
            <a:ext cx="1332250" cy="1332250"/>
          </a:xfrm>
          <a:prstGeom prst="rect">
            <a:avLst/>
          </a:prstGeom>
          <a:noFill/>
          <a:ln>
            <a:noFill/>
          </a:ln>
        </p:spPr>
      </p:pic>
      <p:sp>
        <p:nvSpPr>
          <p:cNvPr id="938" name="Google Shape;938;p101"/>
          <p:cNvSpPr txBox="1"/>
          <p:nvPr/>
        </p:nvSpPr>
        <p:spPr>
          <a:xfrm>
            <a:off x="3277800" y="477650"/>
            <a:ext cx="2588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</a:rPr>
              <a:t>CLIENTE - SERVIDOR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939" name="Google Shape;939;p101"/>
          <p:cNvSpPr txBox="1"/>
          <p:nvPr/>
        </p:nvSpPr>
        <p:spPr>
          <a:xfrm>
            <a:off x="3481988" y="1790838"/>
            <a:ext cx="2140800" cy="4002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PETICIÓN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940" name="Google Shape;940;p101"/>
          <p:cNvSpPr txBox="1"/>
          <p:nvPr/>
        </p:nvSpPr>
        <p:spPr>
          <a:xfrm>
            <a:off x="3501600" y="2913863"/>
            <a:ext cx="2140800" cy="4002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RESPUESTA</a:t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941" name="Google Shape;941;p101"/>
          <p:cNvCxnSpPr/>
          <p:nvPr/>
        </p:nvCxnSpPr>
        <p:spPr>
          <a:xfrm>
            <a:off x="2503500" y="2319800"/>
            <a:ext cx="4559100" cy="51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42" name="Google Shape;942;p101"/>
          <p:cNvCxnSpPr/>
          <p:nvPr/>
        </p:nvCxnSpPr>
        <p:spPr>
          <a:xfrm rot="10800000">
            <a:off x="2503500" y="2757125"/>
            <a:ext cx="45231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943" name="Google Shape;943;p10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80000" y="1412850"/>
            <a:ext cx="1201650" cy="247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s" sz="2920">
                <a:latin typeface="Montserrat"/>
                <a:ea typeface="Montserrat"/>
                <a:cs typeface="Montserrat"/>
                <a:sym typeface="Montserrat"/>
              </a:rPr>
              <a:t>HTTP</a:t>
            </a:r>
            <a:endParaRPr b="1" sz="292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0" name="Google Shape;110;p21"/>
          <p:cNvSpPr txBox="1"/>
          <p:nvPr>
            <p:ph idx="1" type="body"/>
          </p:nvPr>
        </p:nvSpPr>
        <p:spPr>
          <a:xfrm>
            <a:off x="1080000" y="1000075"/>
            <a:ext cx="7437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Fundamentos</a:t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HTTPS - La web segura</a:t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Dominios web</a:t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Cliente servidor</a:t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Parámetros de las peticiones</a:t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Servicios REST</a:t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Versión 2</a:t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1155CC"/>
              </a:solidFill>
            </a:endParaRPr>
          </a:p>
        </p:txBody>
      </p:sp>
      <p:sp>
        <p:nvSpPr>
          <p:cNvPr id="111" name="Google Shape;111;p21"/>
          <p:cNvSpPr txBox="1"/>
          <p:nvPr/>
        </p:nvSpPr>
        <p:spPr>
          <a:xfrm>
            <a:off x="6261825" y="4361450"/>
            <a:ext cx="2327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Harland Lohora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7" name="Shape 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8" name="Google Shape;948;p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67750" y="1905613"/>
            <a:ext cx="1332250" cy="1332250"/>
          </a:xfrm>
          <a:prstGeom prst="rect">
            <a:avLst/>
          </a:prstGeom>
          <a:noFill/>
          <a:ln>
            <a:noFill/>
          </a:ln>
        </p:spPr>
      </p:pic>
      <p:sp>
        <p:nvSpPr>
          <p:cNvPr id="949" name="Google Shape;949;p102"/>
          <p:cNvSpPr txBox="1"/>
          <p:nvPr/>
        </p:nvSpPr>
        <p:spPr>
          <a:xfrm>
            <a:off x="3277800" y="477650"/>
            <a:ext cx="2588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</a:rPr>
              <a:t>CLIENTE - SERVIDOR</a:t>
            </a:r>
            <a:endParaRPr sz="1800">
              <a:solidFill>
                <a:srgbClr val="FFFFFF"/>
              </a:solidFill>
            </a:endParaRPr>
          </a:p>
        </p:txBody>
      </p:sp>
      <p:cxnSp>
        <p:nvCxnSpPr>
          <p:cNvPr id="950" name="Google Shape;950;p102"/>
          <p:cNvCxnSpPr/>
          <p:nvPr/>
        </p:nvCxnSpPr>
        <p:spPr>
          <a:xfrm>
            <a:off x="2503500" y="2319800"/>
            <a:ext cx="4559100" cy="51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951" name="Google Shape;951;p10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80000" y="1412850"/>
            <a:ext cx="1201650" cy="2470851"/>
          </a:xfrm>
          <a:prstGeom prst="rect">
            <a:avLst/>
          </a:prstGeom>
          <a:noFill/>
          <a:ln>
            <a:noFill/>
          </a:ln>
        </p:spPr>
      </p:pic>
      <p:sp>
        <p:nvSpPr>
          <p:cNvPr id="952" name="Google Shape;952;p102"/>
          <p:cNvSpPr txBox="1"/>
          <p:nvPr/>
        </p:nvSpPr>
        <p:spPr>
          <a:xfrm>
            <a:off x="1941700" y="1820200"/>
            <a:ext cx="5855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GET - https://alurafood.com/api/foods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6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7" name="Google Shape;957;p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67750" y="1905613"/>
            <a:ext cx="1332250" cy="1332250"/>
          </a:xfrm>
          <a:prstGeom prst="rect">
            <a:avLst/>
          </a:prstGeom>
          <a:noFill/>
          <a:ln>
            <a:noFill/>
          </a:ln>
        </p:spPr>
      </p:pic>
      <p:sp>
        <p:nvSpPr>
          <p:cNvPr id="958" name="Google Shape;958;p103"/>
          <p:cNvSpPr txBox="1"/>
          <p:nvPr/>
        </p:nvSpPr>
        <p:spPr>
          <a:xfrm>
            <a:off x="3277800" y="477650"/>
            <a:ext cx="2588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</a:rPr>
              <a:t>CLIENTE - SERVIDOR</a:t>
            </a:r>
            <a:endParaRPr sz="1800">
              <a:solidFill>
                <a:srgbClr val="FFFFFF"/>
              </a:solidFill>
            </a:endParaRPr>
          </a:p>
        </p:txBody>
      </p:sp>
      <p:cxnSp>
        <p:nvCxnSpPr>
          <p:cNvPr id="959" name="Google Shape;959;p103"/>
          <p:cNvCxnSpPr/>
          <p:nvPr/>
        </p:nvCxnSpPr>
        <p:spPr>
          <a:xfrm>
            <a:off x="2503500" y="2319800"/>
            <a:ext cx="4559100" cy="51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960" name="Google Shape;960;p10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80000" y="1412850"/>
            <a:ext cx="1201650" cy="2470851"/>
          </a:xfrm>
          <a:prstGeom prst="rect">
            <a:avLst/>
          </a:prstGeom>
          <a:noFill/>
          <a:ln>
            <a:noFill/>
          </a:ln>
        </p:spPr>
      </p:pic>
      <p:sp>
        <p:nvSpPr>
          <p:cNvPr id="961" name="Google Shape;961;p103"/>
          <p:cNvSpPr txBox="1"/>
          <p:nvPr/>
        </p:nvSpPr>
        <p:spPr>
          <a:xfrm>
            <a:off x="1941700" y="1820200"/>
            <a:ext cx="5855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GET - https://alurafood.com/api/foods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962" name="Google Shape;962;p103"/>
          <p:cNvCxnSpPr/>
          <p:nvPr/>
        </p:nvCxnSpPr>
        <p:spPr>
          <a:xfrm rot="10800000">
            <a:off x="2503500" y="2757125"/>
            <a:ext cx="45231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63" name="Google Shape;963;p103"/>
          <p:cNvSpPr txBox="1"/>
          <p:nvPr/>
        </p:nvSpPr>
        <p:spPr>
          <a:xfrm>
            <a:off x="1837500" y="3026700"/>
            <a:ext cx="5855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200 - OK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HTML - ?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7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8" name="Google Shape;968;p1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8425" y="100650"/>
            <a:ext cx="5367156" cy="48386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05"/>
          <p:cNvSpPr txBox="1"/>
          <p:nvPr/>
        </p:nvSpPr>
        <p:spPr>
          <a:xfrm>
            <a:off x="0" y="-14400"/>
            <a:ext cx="91872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2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XML (eXtensible Markup Language)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7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8" name="Google Shape;978;p1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54739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2" name="Shape 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" name="Google Shape;983;p107"/>
          <p:cNvSpPr txBox="1"/>
          <p:nvPr/>
        </p:nvSpPr>
        <p:spPr>
          <a:xfrm>
            <a:off x="0" y="-14400"/>
            <a:ext cx="91872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2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JSON(JavaScript Object Notation)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7" name="Shape 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8" name="Google Shape;988;p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402875"/>
            <a:ext cx="8839198" cy="43377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2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3" name="Google Shape;993;p1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67750" y="1905613"/>
            <a:ext cx="1332250" cy="1332250"/>
          </a:xfrm>
          <a:prstGeom prst="rect">
            <a:avLst/>
          </a:prstGeom>
          <a:noFill/>
          <a:ln>
            <a:noFill/>
          </a:ln>
        </p:spPr>
      </p:pic>
      <p:sp>
        <p:nvSpPr>
          <p:cNvPr id="994" name="Google Shape;994;p109"/>
          <p:cNvSpPr txBox="1"/>
          <p:nvPr/>
        </p:nvSpPr>
        <p:spPr>
          <a:xfrm>
            <a:off x="3277800" y="477650"/>
            <a:ext cx="2588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</a:rPr>
              <a:t>CLIENTE - SERVIDOR</a:t>
            </a:r>
            <a:endParaRPr sz="1800">
              <a:solidFill>
                <a:srgbClr val="FFFFFF"/>
              </a:solidFill>
            </a:endParaRPr>
          </a:p>
        </p:txBody>
      </p:sp>
      <p:cxnSp>
        <p:nvCxnSpPr>
          <p:cNvPr id="995" name="Google Shape;995;p109"/>
          <p:cNvCxnSpPr/>
          <p:nvPr/>
        </p:nvCxnSpPr>
        <p:spPr>
          <a:xfrm>
            <a:off x="2503500" y="2319800"/>
            <a:ext cx="4559100" cy="51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996" name="Google Shape;996;p10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80000" y="1412850"/>
            <a:ext cx="1201650" cy="2470851"/>
          </a:xfrm>
          <a:prstGeom prst="rect">
            <a:avLst/>
          </a:prstGeom>
          <a:noFill/>
          <a:ln>
            <a:noFill/>
          </a:ln>
        </p:spPr>
      </p:pic>
      <p:sp>
        <p:nvSpPr>
          <p:cNvPr id="997" name="Google Shape;997;p109"/>
          <p:cNvSpPr txBox="1"/>
          <p:nvPr/>
        </p:nvSpPr>
        <p:spPr>
          <a:xfrm>
            <a:off x="1941700" y="1744000"/>
            <a:ext cx="5855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GET - https://alurafood.com/api/foods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Accept: application/json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2" name="Google Shape;1002;p1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67750" y="1905613"/>
            <a:ext cx="1332250" cy="1332250"/>
          </a:xfrm>
          <a:prstGeom prst="rect">
            <a:avLst/>
          </a:prstGeom>
          <a:noFill/>
          <a:ln>
            <a:noFill/>
          </a:ln>
        </p:spPr>
      </p:pic>
      <p:sp>
        <p:nvSpPr>
          <p:cNvPr id="1003" name="Google Shape;1003;p110"/>
          <p:cNvSpPr txBox="1"/>
          <p:nvPr/>
        </p:nvSpPr>
        <p:spPr>
          <a:xfrm>
            <a:off x="3277800" y="477650"/>
            <a:ext cx="2588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</a:rPr>
              <a:t>CLIENTE - SERVIDOR</a:t>
            </a:r>
            <a:endParaRPr sz="1800">
              <a:solidFill>
                <a:srgbClr val="FFFFFF"/>
              </a:solidFill>
            </a:endParaRPr>
          </a:p>
        </p:txBody>
      </p:sp>
      <p:cxnSp>
        <p:nvCxnSpPr>
          <p:cNvPr id="1004" name="Google Shape;1004;p110"/>
          <p:cNvCxnSpPr/>
          <p:nvPr/>
        </p:nvCxnSpPr>
        <p:spPr>
          <a:xfrm>
            <a:off x="2503500" y="2319800"/>
            <a:ext cx="4559100" cy="51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005" name="Google Shape;1005;p1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80000" y="1412850"/>
            <a:ext cx="1201650" cy="24708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06" name="Google Shape;1006;p110"/>
          <p:cNvCxnSpPr/>
          <p:nvPr/>
        </p:nvCxnSpPr>
        <p:spPr>
          <a:xfrm rot="10800000">
            <a:off x="2503500" y="2757125"/>
            <a:ext cx="45231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07" name="Google Shape;1007;p110"/>
          <p:cNvSpPr txBox="1"/>
          <p:nvPr/>
        </p:nvSpPr>
        <p:spPr>
          <a:xfrm>
            <a:off x="1837500" y="3026700"/>
            <a:ext cx="5855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200 - OK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Content-Type: application/json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08" name="Google Shape;1008;p110"/>
          <p:cNvPicPr preferRelativeResize="0"/>
          <p:nvPr/>
        </p:nvPicPr>
        <p:blipFill rotWithShape="1">
          <a:blip r:embed="rId5">
            <a:alphaModFix/>
          </a:blip>
          <a:srcRect b="0" l="6949" r="48814" t="8265"/>
          <a:stretch/>
        </p:blipFill>
        <p:spPr>
          <a:xfrm>
            <a:off x="4030325" y="3572550"/>
            <a:ext cx="1469450" cy="1495426"/>
          </a:xfrm>
          <a:prstGeom prst="rect">
            <a:avLst/>
          </a:prstGeom>
          <a:noFill/>
          <a:ln>
            <a:noFill/>
          </a:ln>
        </p:spPr>
      </p:pic>
      <p:sp>
        <p:nvSpPr>
          <p:cNvPr id="1009" name="Google Shape;1009;p110"/>
          <p:cNvSpPr txBox="1"/>
          <p:nvPr/>
        </p:nvSpPr>
        <p:spPr>
          <a:xfrm>
            <a:off x="1941700" y="1744000"/>
            <a:ext cx="5855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GET - https://alurafood.com/api/foods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Accept: application/json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3" name="Shape 1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" name="Google Shape;1014;p111"/>
          <p:cNvSpPr txBox="1"/>
          <p:nvPr/>
        </p:nvSpPr>
        <p:spPr>
          <a:xfrm>
            <a:off x="0" y="-14400"/>
            <a:ext cx="91872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2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¿Qué es REST?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